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Josefin Sans" charset="1" panose="00000500000000000000"/>
      <p:regular r:id="rId34"/>
    </p:embeddedFont>
    <p:embeddedFont>
      <p:font typeface="Josefin Sans Bold" charset="1" panose="00000800000000000000"/>
      <p:regular r:id="rId35"/>
    </p:embeddedFont>
    <p:embeddedFont>
      <p:font typeface="Josefin Sans Italics" charset="1" panose="00000500000000000000"/>
      <p:regular r:id="rId36"/>
    </p:embeddedFont>
    <p:embeddedFont>
      <p:font typeface="Josefin Sans Bold Italics" charset="1" panose="00000800000000000000"/>
      <p:regular r:id="rId37"/>
    </p:embeddedFont>
    <p:embeddedFont>
      <p:font typeface="Josefin Sans Thin" charset="1" panose="00000300000000000000"/>
      <p:regular r:id="rId38"/>
    </p:embeddedFont>
    <p:embeddedFont>
      <p:font typeface="Josefin Sans Thin Italics" charset="1" panose="00000300000000000000"/>
      <p:regular r:id="rId39"/>
    </p:embeddedFont>
    <p:embeddedFont>
      <p:font typeface="Josefin Sans Light" charset="1" panose="00000400000000000000"/>
      <p:regular r:id="rId40"/>
    </p:embeddedFont>
    <p:embeddedFont>
      <p:font typeface="Josefin Sans Light Italics" charset="1" panose="00000400000000000000"/>
      <p:regular r:id="rId41"/>
    </p:embeddedFont>
    <p:embeddedFont>
      <p:font typeface="Josefin Sans Semi-Bold" charset="1" panose="00000700000000000000"/>
      <p:regular r:id="rId42"/>
    </p:embeddedFont>
    <p:embeddedFont>
      <p:font typeface="Josefin Sans Semi-Bold Italics" charset="1" panose="00000700000000000000"/>
      <p:regular r:id="rId43"/>
    </p:embeddedFont>
    <p:embeddedFont>
      <p:font typeface="TT Norms" charset="1" panose="02000503030000020003"/>
      <p:regular r:id="rId44"/>
    </p:embeddedFont>
    <p:embeddedFont>
      <p:font typeface="TT Norms Bold" charset="1" panose="02000803030000020004"/>
      <p:regular r:id="rId45"/>
    </p:embeddedFont>
    <p:embeddedFont>
      <p:font typeface="TT Norms Italics" charset="1" panose="02000503030000090003"/>
      <p:regular r:id="rId46"/>
    </p:embeddedFont>
    <p:embeddedFont>
      <p:font typeface="TT Norms Bold Italics" charset="1" panose="02000803020000090004"/>
      <p:regular r:id="rId47"/>
    </p:embeddedFont>
    <p:embeddedFont>
      <p:font typeface="TT Norms Light" charset="1" panose="02000503020000020003"/>
      <p:regular r:id="rId48"/>
    </p:embeddedFont>
    <p:embeddedFont>
      <p:font typeface="TT Norms Light Italics" charset="1" panose="02000503020000090003"/>
      <p:regular r:id="rId49"/>
    </p:embeddedFont>
    <p:embeddedFont>
      <p:font typeface="TT Norms Ultra-Bold" charset="1" panose="02000503040000020004"/>
      <p:regular r:id="rId50"/>
    </p:embeddedFont>
    <p:embeddedFont>
      <p:font typeface="TT Norms Ultra-Bold Italics" charset="1" panose="02000503020000090004"/>
      <p:regular r:id="rId51"/>
    </p:embeddedFont>
    <p:embeddedFont>
      <p:font typeface="TT Norms Heavy" charset="1" panose="02000503050000020004"/>
      <p:regular r:id="rId52"/>
    </p:embeddedFont>
    <p:embeddedFont>
      <p:font typeface="TT Norms Heavy Italics" charset="1" panose="02000503020000090004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26.jpe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16.png" Type="http://schemas.openxmlformats.org/officeDocument/2006/relationships/image"/><Relationship Id="rId17" Target="../media/image65.png" Type="http://schemas.openxmlformats.org/officeDocument/2006/relationships/image"/><Relationship Id="rId18" Target="../media/image6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8.png" Type="http://schemas.openxmlformats.org/officeDocument/2006/relationships/image"/><Relationship Id="rId9" Target="../media/image5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1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18" Target="../media/image84.png" Type="http://schemas.openxmlformats.org/officeDocument/2006/relationships/image"/><Relationship Id="rId19" Target="../media/image85.svg" Type="http://schemas.openxmlformats.org/officeDocument/2006/relationships/image"/><Relationship Id="rId2" Target="../media/image5.png" Type="http://schemas.openxmlformats.org/officeDocument/2006/relationships/image"/><Relationship Id="rId20" Target="../media/image16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16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jpeg" Type="http://schemas.openxmlformats.org/officeDocument/2006/relationships/image"/><Relationship Id="rId12" Target="../media/image25.png" Type="http://schemas.openxmlformats.org/officeDocument/2006/relationships/image"/><Relationship Id="rId13" Target="../media/image26.jpe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jpeg" Type="http://schemas.openxmlformats.org/officeDocument/2006/relationships/image"/><Relationship Id="rId12" Target="../media/image46.jpeg" Type="http://schemas.openxmlformats.org/officeDocument/2006/relationships/image"/><Relationship Id="rId13" Target="../media/image47.jpeg" Type="http://schemas.openxmlformats.org/officeDocument/2006/relationships/image"/><Relationship Id="rId14" Target="../media/image16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0.jpe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Relationship Id="rId9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801600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7566" y="251692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5932" y="3176277"/>
            <a:ext cx="11464468" cy="309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4AAD"/>
                </a:solidFill>
                <a:latin typeface="Poppins Ultra-Bold"/>
              </a:rPr>
              <a:t>FLIPKART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4AAD"/>
                </a:solidFill>
                <a:latin typeface="Poppins Ultra-Bold"/>
              </a:rPr>
              <a:t>FLIPFIT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Quarter Arc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urple Circle Geometric Shapes"/>
          <p:cNvSpPr/>
          <p:nvPr/>
        </p:nvSpPr>
        <p:spPr>
          <a:xfrm flipH="false" flipV="false" rot="0">
            <a:off x="3292501" y="916886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2"/>
                </a:lnTo>
                <a:lnTo>
                  <a:pt x="0" y="2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65888" y="2163342"/>
            <a:ext cx="4554038" cy="5960317"/>
            <a:chOff x="0" y="0"/>
            <a:chExt cx="3525957" cy="4614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12221" y="3221000"/>
            <a:ext cx="1061372" cy="106137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66981" y="2163342"/>
            <a:ext cx="4554038" cy="5960317"/>
            <a:chOff x="0" y="0"/>
            <a:chExt cx="3525957" cy="4614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606842" y="3221000"/>
            <a:ext cx="1061372" cy="106137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68075" y="2163342"/>
            <a:ext cx="4554038" cy="5960317"/>
            <a:chOff x="0" y="0"/>
            <a:chExt cx="3525957" cy="46147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614408" y="3221000"/>
            <a:ext cx="1061372" cy="106137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292501" y="2674939"/>
            <a:ext cx="1911811" cy="1092122"/>
          </a:xfrm>
          <a:custGeom>
            <a:avLst/>
            <a:gdLst/>
            <a:ahLst/>
            <a:cxnLst/>
            <a:rect r="r" b="b" t="t" l="l"/>
            <a:pathLst>
              <a:path h="1092122" w="1911811">
                <a:moveTo>
                  <a:pt x="0" y="0"/>
                </a:moveTo>
                <a:lnTo>
                  <a:pt x="1911810" y="0"/>
                </a:lnTo>
                <a:lnTo>
                  <a:pt x="1911810" y="1092122"/>
                </a:lnTo>
                <a:lnTo>
                  <a:pt x="0" y="109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34392" y="2381686"/>
            <a:ext cx="1406271" cy="1321895"/>
          </a:xfrm>
          <a:custGeom>
            <a:avLst/>
            <a:gdLst/>
            <a:ahLst/>
            <a:cxnLst/>
            <a:rect r="r" b="b" t="t" l="l"/>
            <a:pathLst>
              <a:path h="1321895" w="1406271">
                <a:moveTo>
                  <a:pt x="0" y="0"/>
                </a:moveTo>
                <a:lnTo>
                  <a:pt x="1406271" y="0"/>
                </a:lnTo>
                <a:lnTo>
                  <a:pt x="1406271" y="1321895"/>
                </a:lnTo>
                <a:lnTo>
                  <a:pt x="0" y="1321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11769" y="2163342"/>
            <a:ext cx="1223036" cy="1370000"/>
          </a:xfrm>
          <a:custGeom>
            <a:avLst/>
            <a:gdLst/>
            <a:ahLst/>
            <a:cxnLst/>
            <a:rect r="r" b="b" t="t" l="l"/>
            <a:pathLst>
              <a:path h="1370000" w="1223036">
                <a:moveTo>
                  <a:pt x="0" y="0"/>
                </a:moveTo>
                <a:lnTo>
                  <a:pt x="1223036" y="0"/>
                </a:lnTo>
                <a:lnTo>
                  <a:pt x="1223036" y="1370000"/>
                </a:lnTo>
                <a:lnTo>
                  <a:pt x="0" y="1370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65888" y="5007852"/>
            <a:ext cx="421051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Register on the platform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Login on the platform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View gyms and available gym slots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Book gym slot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View booked gym slot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Cancel booked slot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56819" y="3579756"/>
            <a:ext cx="217217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Customer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42158" y="3579756"/>
            <a:ext cx="2590738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Gym Owner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09488" y="3479881"/>
            <a:ext cx="14799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Admin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42791" y="523875"/>
            <a:ext cx="4878228" cy="90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1"/>
              </a:lnSpc>
            </a:pPr>
            <a:r>
              <a:rPr lang="en-US" sz="5626">
                <a:solidFill>
                  <a:srgbClr val="FEFEFE"/>
                </a:solidFill>
                <a:latin typeface="Poppins Ultra-Bold"/>
              </a:rPr>
              <a:t>Project Goals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66981" y="5095875"/>
            <a:ext cx="421051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Register on the platform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Login on the platform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Add gyms and gym details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Edit gym details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Add slots for gym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868694" y="5007852"/>
            <a:ext cx="421051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View gyms and gym requests.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Josefin Sans"/>
              </a:rPr>
              <a:t>Approve gym owner and gym requests.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047294" y="1685605"/>
            <a:ext cx="12267983" cy="42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Poppins Ultra-Bold"/>
              </a:rPr>
              <a:t>To create FlipFit - a Gym Management System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468" y="328036"/>
            <a:ext cx="3061970" cy="373004"/>
          </a:xfrm>
          <a:custGeom>
            <a:avLst/>
            <a:gdLst/>
            <a:ahLst/>
            <a:cxnLst/>
            <a:rect r="r" b="b" t="t" l="l"/>
            <a:pathLst>
              <a:path h="373004" w="3061970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7227" y="1072697"/>
            <a:ext cx="7254795" cy="2200420"/>
            <a:chOff x="0" y="0"/>
            <a:chExt cx="1910728" cy="5795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0728" cy="579535"/>
            </a:xfrm>
            <a:custGeom>
              <a:avLst/>
              <a:gdLst/>
              <a:ahLst/>
              <a:cxnLst/>
              <a:rect r="r" b="b" t="t" l="l"/>
              <a:pathLst>
                <a:path h="579535" w="1910728">
                  <a:moveTo>
                    <a:pt x="54424" y="0"/>
                  </a:moveTo>
                  <a:lnTo>
                    <a:pt x="1856303" y="0"/>
                  </a:lnTo>
                  <a:cubicBezTo>
                    <a:pt x="1870738" y="0"/>
                    <a:pt x="1884581" y="5734"/>
                    <a:pt x="1894787" y="15941"/>
                  </a:cubicBezTo>
                  <a:cubicBezTo>
                    <a:pt x="1904994" y="26147"/>
                    <a:pt x="1910728" y="39990"/>
                    <a:pt x="1910728" y="54424"/>
                  </a:cubicBezTo>
                  <a:lnTo>
                    <a:pt x="1910728" y="525110"/>
                  </a:lnTo>
                  <a:cubicBezTo>
                    <a:pt x="1910728" y="555168"/>
                    <a:pt x="1886361" y="579535"/>
                    <a:pt x="1856303" y="579535"/>
                  </a:cubicBezTo>
                  <a:lnTo>
                    <a:pt x="54424" y="579535"/>
                  </a:lnTo>
                  <a:cubicBezTo>
                    <a:pt x="24367" y="579535"/>
                    <a:pt x="0" y="555168"/>
                    <a:pt x="0" y="525110"/>
                  </a:cubicBezTo>
                  <a:lnTo>
                    <a:pt x="0" y="54424"/>
                  </a:lnTo>
                  <a:cubicBezTo>
                    <a:pt x="0" y="24367"/>
                    <a:pt x="24367" y="0"/>
                    <a:pt x="54424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910728" cy="60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14711" y="1898829"/>
            <a:ext cx="5903354" cy="1331354"/>
            <a:chOff x="0" y="0"/>
            <a:chExt cx="1554793" cy="350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4793" cy="350645"/>
            </a:xfrm>
            <a:custGeom>
              <a:avLst/>
              <a:gdLst/>
              <a:ahLst/>
              <a:cxnLst/>
              <a:rect r="r" b="b" t="t" l="l"/>
              <a:pathLst>
                <a:path h="350645" w="1554793">
                  <a:moveTo>
                    <a:pt x="66884" y="0"/>
                  </a:moveTo>
                  <a:lnTo>
                    <a:pt x="1487909" y="0"/>
                  </a:lnTo>
                  <a:cubicBezTo>
                    <a:pt x="1505648" y="0"/>
                    <a:pt x="1522660" y="7047"/>
                    <a:pt x="1535203" y="19590"/>
                  </a:cubicBezTo>
                  <a:cubicBezTo>
                    <a:pt x="1547746" y="32133"/>
                    <a:pt x="1554793" y="49145"/>
                    <a:pt x="1554793" y="66884"/>
                  </a:cubicBezTo>
                  <a:lnTo>
                    <a:pt x="1554793" y="283761"/>
                  </a:lnTo>
                  <a:cubicBezTo>
                    <a:pt x="1554793" y="301500"/>
                    <a:pt x="1547746" y="318512"/>
                    <a:pt x="1535203" y="331055"/>
                  </a:cubicBezTo>
                  <a:cubicBezTo>
                    <a:pt x="1522660" y="343598"/>
                    <a:pt x="1505648" y="350645"/>
                    <a:pt x="1487909" y="350645"/>
                  </a:cubicBezTo>
                  <a:lnTo>
                    <a:pt x="66884" y="350645"/>
                  </a:lnTo>
                  <a:cubicBezTo>
                    <a:pt x="49145" y="350645"/>
                    <a:pt x="32133" y="343598"/>
                    <a:pt x="19590" y="331055"/>
                  </a:cubicBezTo>
                  <a:cubicBezTo>
                    <a:pt x="7047" y="318512"/>
                    <a:pt x="0" y="301500"/>
                    <a:pt x="0" y="283761"/>
                  </a:cubicBezTo>
                  <a:lnTo>
                    <a:pt x="0" y="66884"/>
                  </a:lnTo>
                  <a:cubicBezTo>
                    <a:pt x="0" y="49145"/>
                    <a:pt x="7047" y="32133"/>
                    <a:pt x="19590" y="19590"/>
                  </a:cubicBezTo>
                  <a:cubicBezTo>
                    <a:pt x="32133" y="7047"/>
                    <a:pt x="49145" y="0"/>
                    <a:pt x="6688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554793" cy="3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64584" y="3590034"/>
            <a:ext cx="5903354" cy="1331354"/>
            <a:chOff x="0" y="0"/>
            <a:chExt cx="1554793" cy="3506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4793" cy="350645"/>
            </a:xfrm>
            <a:custGeom>
              <a:avLst/>
              <a:gdLst/>
              <a:ahLst/>
              <a:cxnLst/>
              <a:rect r="r" b="b" t="t" l="l"/>
              <a:pathLst>
                <a:path h="350645" w="1554793">
                  <a:moveTo>
                    <a:pt x="66884" y="0"/>
                  </a:moveTo>
                  <a:lnTo>
                    <a:pt x="1487909" y="0"/>
                  </a:lnTo>
                  <a:cubicBezTo>
                    <a:pt x="1505648" y="0"/>
                    <a:pt x="1522660" y="7047"/>
                    <a:pt x="1535203" y="19590"/>
                  </a:cubicBezTo>
                  <a:cubicBezTo>
                    <a:pt x="1547746" y="32133"/>
                    <a:pt x="1554793" y="49145"/>
                    <a:pt x="1554793" y="66884"/>
                  </a:cubicBezTo>
                  <a:lnTo>
                    <a:pt x="1554793" y="283761"/>
                  </a:lnTo>
                  <a:cubicBezTo>
                    <a:pt x="1554793" y="301500"/>
                    <a:pt x="1547746" y="318512"/>
                    <a:pt x="1535203" y="331055"/>
                  </a:cubicBezTo>
                  <a:cubicBezTo>
                    <a:pt x="1522660" y="343598"/>
                    <a:pt x="1505648" y="350645"/>
                    <a:pt x="1487909" y="350645"/>
                  </a:cubicBezTo>
                  <a:lnTo>
                    <a:pt x="66884" y="350645"/>
                  </a:lnTo>
                  <a:cubicBezTo>
                    <a:pt x="49145" y="350645"/>
                    <a:pt x="32133" y="343598"/>
                    <a:pt x="19590" y="331055"/>
                  </a:cubicBezTo>
                  <a:cubicBezTo>
                    <a:pt x="7047" y="318512"/>
                    <a:pt x="0" y="301500"/>
                    <a:pt x="0" y="283761"/>
                  </a:cubicBezTo>
                  <a:lnTo>
                    <a:pt x="0" y="66884"/>
                  </a:lnTo>
                  <a:cubicBezTo>
                    <a:pt x="0" y="49145"/>
                    <a:pt x="7047" y="32133"/>
                    <a:pt x="19590" y="19590"/>
                  </a:cubicBezTo>
                  <a:cubicBezTo>
                    <a:pt x="32133" y="7047"/>
                    <a:pt x="49145" y="0"/>
                    <a:pt x="6688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54793" cy="3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14711" y="5283337"/>
            <a:ext cx="5903354" cy="1331354"/>
            <a:chOff x="0" y="0"/>
            <a:chExt cx="1554793" cy="3506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54793" cy="350645"/>
            </a:xfrm>
            <a:custGeom>
              <a:avLst/>
              <a:gdLst/>
              <a:ahLst/>
              <a:cxnLst/>
              <a:rect r="r" b="b" t="t" l="l"/>
              <a:pathLst>
                <a:path h="350645" w="1554793">
                  <a:moveTo>
                    <a:pt x="66884" y="0"/>
                  </a:moveTo>
                  <a:lnTo>
                    <a:pt x="1487909" y="0"/>
                  </a:lnTo>
                  <a:cubicBezTo>
                    <a:pt x="1505648" y="0"/>
                    <a:pt x="1522660" y="7047"/>
                    <a:pt x="1535203" y="19590"/>
                  </a:cubicBezTo>
                  <a:cubicBezTo>
                    <a:pt x="1547746" y="32133"/>
                    <a:pt x="1554793" y="49145"/>
                    <a:pt x="1554793" y="66884"/>
                  </a:cubicBezTo>
                  <a:lnTo>
                    <a:pt x="1554793" y="283761"/>
                  </a:lnTo>
                  <a:cubicBezTo>
                    <a:pt x="1554793" y="301500"/>
                    <a:pt x="1547746" y="318512"/>
                    <a:pt x="1535203" y="331055"/>
                  </a:cubicBezTo>
                  <a:cubicBezTo>
                    <a:pt x="1522660" y="343598"/>
                    <a:pt x="1505648" y="350645"/>
                    <a:pt x="1487909" y="350645"/>
                  </a:cubicBezTo>
                  <a:lnTo>
                    <a:pt x="66884" y="350645"/>
                  </a:lnTo>
                  <a:cubicBezTo>
                    <a:pt x="49145" y="350645"/>
                    <a:pt x="32133" y="343598"/>
                    <a:pt x="19590" y="331055"/>
                  </a:cubicBezTo>
                  <a:cubicBezTo>
                    <a:pt x="7047" y="318512"/>
                    <a:pt x="0" y="301500"/>
                    <a:pt x="0" y="283761"/>
                  </a:cubicBezTo>
                  <a:lnTo>
                    <a:pt x="0" y="66884"/>
                  </a:lnTo>
                  <a:cubicBezTo>
                    <a:pt x="0" y="49145"/>
                    <a:pt x="7047" y="32133"/>
                    <a:pt x="19590" y="19590"/>
                  </a:cubicBezTo>
                  <a:cubicBezTo>
                    <a:pt x="32133" y="7047"/>
                    <a:pt x="49145" y="0"/>
                    <a:pt x="6688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554793" cy="3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65947" y="6976641"/>
            <a:ext cx="5903354" cy="1331354"/>
            <a:chOff x="0" y="0"/>
            <a:chExt cx="1554793" cy="3506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4793" cy="350645"/>
            </a:xfrm>
            <a:custGeom>
              <a:avLst/>
              <a:gdLst/>
              <a:ahLst/>
              <a:cxnLst/>
              <a:rect r="r" b="b" t="t" l="l"/>
              <a:pathLst>
                <a:path h="350645" w="1554793">
                  <a:moveTo>
                    <a:pt x="66884" y="0"/>
                  </a:moveTo>
                  <a:lnTo>
                    <a:pt x="1487909" y="0"/>
                  </a:lnTo>
                  <a:cubicBezTo>
                    <a:pt x="1505648" y="0"/>
                    <a:pt x="1522660" y="7047"/>
                    <a:pt x="1535203" y="19590"/>
                  </a:cubicBezTo>
                  <a:cubicBezTo>
                    <a:pt x="1547746" y="32133"/>
                    <a:pt x="1554793" y="49145"/>
                    <a:pt x="1554793" y="66884"/>
                  </a:cubicBezTo>
                  <a:lnTo>
                    <a:pt x="1554793" y="283761"/>
                  </a:lnTo>
                  <a:cubicBezTo>
                    <a:pt x="1554793" y="301500"/>
                    <a:pt x="1547746" y="318512"/>
                    <a:pt x="1535203" y="331055"/>
                  </a:cubicBezTo>
                  <a:cubicBezTo>
                    <a:pt x="1522660" y="343598"/>
                    <a:pt x="1505648" y="350645"/>
                    <a:pt x="1487909" y="350645"/>
                  </a:cubicBezTo>
                  <a:lnTo>
                    <a:pt x="66884" y="350645"/>
                  </a:lnTo>
                  <a:cubicBezTo>
                    <a:pt x="49145" y="350645"/>
                    <a:pt x="32133" y="343598"/>
                    <a:pt x="19590" y="331055"/>
                  </a:cubicBezTo>
                  <a:cubicBezTo>
                    <a:pt x="7047" y="318512"/>
                    <a:pt x="0" y="301500"/>
                    <a:pt x="0" y="283761"/>
                  </a:cubicBezTo>
                  <a:lnTo>
                    <a:pt x="0" y="66884"/>
                  </a:lnTo>
                  <a:cubicBezTo>
                    <a:pt x="0" y="49145"/>
                    <a:pt x="7047" y="32133"/>
                    <a:pt x="19590" y="19590"/>
                  </a:cubicBezTo>
                  <a:cubicBezTo>
                    <a:pt x="32133" y="7047"/>
                    <a:pt x="49145" y="0"/>
                    <a:pt x="6688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554793" cy="3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14711" y="8669944"/>
            <a:ext cx="5903354" cy="1331354"/>
            <a:chOff x="0" y="0"/>
            <a:chExt cx="1554793" cy="3506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54793" cy="350645"/>
            </a:xfrm>
            <a:custGeom>
              <a:avLst/>
              <a:gdLst/>
              <a:ahLst/>
              <a:cxnLst/>
              <a:rect r="r" b="b" t="t" l="l"/>
              <a:pathLst>
                <a:path h="350645" w="1554793">
                  <a:moveTo>
                    <a:pt x="66884" y="0"/>
                  </a:moveTo>
                  <a:lnTo>
                    <a:pt x="1487909" y="0"/>
                  </a:lnTo>
                  <a:cubicBezTo>
                    <a:pt x="1505648" y="0"/>
                    <a:pt x="1522660" y="7047"/>
                    <a:pt x="1535203" y="19590"/>
                  </a:cubicBezTo>
                  <a:cubicBezTo>
                    <a:pt x="1547746" y="32133"/>
                    <a:pt x="1554793" y="49145"/>
                    <a:pt x="1554793" y="66884"/>
                  </a:cubicBezTo>
                  <a:lnTo>
                    <a:pt x="1554793" y="283761"/>
                  </a:lnTo>
                  <a:cubicBezTo>
                    <a:pt x="1554793" y="301500"/>
                    <a:pt x="1547746" y="318512"/>
                    <a:pt x="1535203" y="331055"/>
                  </a:cubicBezTo>
                  <a:cubicBezTo>
                    <a:pt x="1522660" y="343598"/>
                    <a:pt x="1505648" y="350645"/>
                    <a:pt x="1487909" y="350645"/>
                  </a:cubicBezTo>
                  <a:lnTo>
                    <a:pt x="66884" y="350645"/>
                  </a:lnTo>
                  <a:cubicBezTo>
                    <a:pt x="49145" y="350645"/>
                    <a:pt x="32133" y="343598"/>
                    <a:pt x="19590" y="331055"/>
                  </a:cubicBezTo>
                  <a:cubicBezTo>
                    <a:pt x="7047" y="318512"/>
                    <a:pt x="0" y="301500"/>
                    <a:pt x="0" y="283761"/>
                  </a:cubicBezTo>
                  <a:lnTo>
                    <a:pt x="0" y="66884"/>
                  </a:lnTo>
                  <a:cubicBezTo>
                    <a:pt x="0" y="49145"/>
                    <a:pt x="7047" y="32133"/>
                    <a:pt x="19590" y="19590"/>
                  </a:cubicBezTo>
                  <a:cubicBezTo>
                    <a:pt x="32133" y="7047"/>
                    <a:pt x="49145" y="0"/>
                    <a:pt x="6688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554793" cy="3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926348" y="2062959"/>
            <a:ext cx="939599" cy="93959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Poppins Ultra-Bold"/>
                </a:rPr>
                <a:t>1.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9536" y="1101418"/>
            <a:ext cx="8864464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Ultra-Bold"/>
              </a:rPr>
              <a:t>ENGINEERING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Ultra-Bold"/>
              </a:rPr>
              <a:t>PRACTICES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37558" y="3797437"/>
            <a:ext cx="459936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CFCFC"/>
                </a:solidFill>
                <a:latin typeface="Poppins"/>
              </a:rPr>
              <a:t>Error and Exceptional Handling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06908" y="7357641"/>
            <a:ext cx="473566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CFCFC"/>
                </a:solidFill>
                <a:latin typeface="Poppins"/>
              </a:rPr>
              <a:t>Seperation of Concerns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50943" y="9103913"/>
            <a:ext cx="291814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CFCFC"/>
                </a:solidFill>
                <a:latin typeface="Poppins"/>
              </a:rPr>
              <a:t>Version Control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14711" y="5662191"/>
            <a:ext cx="590335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CFCFC"/>
                </a:solidFill>
                <a:latin typeface="Poppins"/>
              </a:rPr>
              <a:t>DAO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88037" y="2275584"/>
            <a:ext cx="590335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CFCFC"/>
                </a:solidFill>
                <a:latin typeface="Poppins"/>
              </a:rPr>
              <a:t>Adding Comments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856422" y="3772238"/>
            <a:ext cx="939599" cy="93959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Poppins Ultra-Bold"/>
                </a:rPr>
                <a:t>2.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926348" y="5449566"/>
            <a:ext cx="939599" cy="93959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Poppins Ultra-Bold"/>
                </a:rPr>
                <a:t>3.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067309" y="7157616"/>
            <a:ext cx="939599" cy="93959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Poppins Ultra-Bold"/>
                </a:rPr>
                <a:t>4.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24305" y="8851451"/>
            <a:ext cx="939599" cy="93959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Poppins Ultra-Bold"/>
                </a:rPr>
                <a:t>5.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089978" y="3697274"/>
            <a:ext cx="7243580" cy="6558733"/>
          </a:xfrm>
          <a:custGeom>
            <a:avLst/>
            <a:gdLst/>
            <a:ahLst/>
            <a:cxnLst/>
            <a:rect r="r" b="b" t="t" l="l"/>
            <a:pathLst>
              <a:path h="6558733" w="7243580">
                <a:moveTo>
                  <a:pt x="0" y="0"/>
                </a:moveTo>
                <a:lnTo>
                  <a:pt x="7243580" y="0"/>
                </a:lnTo>
                <a:lnTo>
                  <a:pt x="7243580" y="6558733"/>
                </a:lnTo>
                <a:lnTo>
                  <a:pt x="0" y="6558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6619" y="2769935"/>
            <a:ext cx="2901889" cy="1805771"/>
          </a:xfrm>
          <a:custGeom>
            <a:avLst/>
            <a:gdLst/>
            <a:ahLst/>
            <a:cxnLst/>
            <a:rect r="r" b="b" t="t" l="l"/>
            <a:pathLst>
              <a:path h="1805771" w="2901889">
                <a:moveTo>
                  <a:pt x="0" y="0"/>
                </a:moveTo>
                <a:lnTo>
                  <a:pt x="2901889" y="0"/>
                </a:lnTo>
                <a:lnTo>
                  <a:pt x="2901889" y="1805772"/>
                </a:lnTo>
                <a:lnTo>
                  <a:pt x="0" y="1805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296" t="-16184" r="-1429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4357" y="4700690"/>
            <a:ext cx="1299643" cy="1187328"/>
          </a:xfrm>
          <a:custGeom>
            <a:avLst/>
            <a:gdLst/>
            <a:ahLst/>
            <a:cxnLst/>
            <a:rect r="r" b="b" t="t" l="l"/>
            <a:pathLst>
              <a:path h="1187328" w="1299643">
                <a:moveTo>
                  <a:pt x="0" y="0"/>
                </a:moveTo>
                <a:lnTo>
                  <a:pt x="1299643" y="0"/>
                </a:lnTo>
                <a:lnTo>
                  <a:pt x="1299643" y="1187328"/>
                </a:lnTo>
                <a:lnTo>
                  <a:pt x="0" y="1187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15257" y="4750630"/>
            <a:ext cx="1118338" cy="1118338"/>
          </a:xfrm>
          <a:custGeom>
            <a:avLst/>
            <a:gdLst/>
            <a:ahLst/>
            <a:cxnLst/>
            <a:rect r="r" b="b" t="t" l="l"/>
            <a:pathLst>
              <a:path h="1118338" w="1118338">
                <a:moveTo>
                  <a:pt x="0" y="0"/>
                </a:moveTo>
                <a:lnTo>
                  <a:pt x="1118338" y="0"/>
                </a:lnTo>
                <a:lnTo>
                  <a:pt x="1118338" y="1118338"/>
                </a:lnTo>
                <a:lnTo>
                  <a:pt x="0" y="1118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79656" y="5242208"/>
            <a:ext cx="2735816" cy="1415998"/>
          </a:xfrm>
          <a:custGeom>
            <a:avLst/>
            <a:gdLst/>
            <a:ahLst/>
            <a:cxnLst/>
            <a:rect r="r" b="b" t="t" l="l"/>
            <a:pathLst>
              <a:path h="1415998" w="2735816">
                <a:moveTo>
                  <a:pt x="0" y="0"/>
                </a:moveTo>
                <a:lnTo>
                  <a:pt x="2735815" y="0"/>
                </a:lnTo>
                <a:lnTo>
                  <a:pt x="2735815" y="1415998"/>
                </a:lnTo>
                <a:lnTo>
                  <a:pt x="0" y="1415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81236" y="7612406"/>
            <a:ext cx="3159709" cy="1645894"/>
          </a:xfrm>
          <a:custGeom>
            <a:avLst/>
            <a:gdLst/>
            <a:ahLst/>
            <a:cxnLst/>
            <a:rect r="r" b="b" t="t" l="l"/>
            <a:pathLst>
              <a:path h="1645894" w="3159709">
                <a:moveTo>
                  <a:pt x="0" y="0"/>
                </a:moveTo>
                <a:lnTo>
                  <a:pt x="3159709" y="0"/>
                </a:lnTo>
                <a:lnTo>
                  <a:pt x="3159709" y="1645894"/>
                </a:lnTo>
                <a:lnTo>
                  <a:pt x="0" y="1645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7727054"/>
            <a:ext cx="2121861" cy="1115688"/>
          </a:xfrm>
          <a:custGeom>
            <a:avLst/>
            <a:gdLst/>
            <a:ahLst/>
            <a:cxnLst/>
            <a:rect r="r" b="b" t="t" l="l"/>
            <a:pathLst>
              <a:path h="1115688" w="2121861">
                <a:moveTo>
                  <a:pt x="0" y="0"/>
                </a:moveTo>
                <a:lnTo>
                  <a:pt x="2121861" y="0"/>
                </a:lnTo>
                <a:lnTo>
                  <a:pt x="2121861" y="1115688"/>
                </a:lnTo>
                <a:lnTo>
                  <a:pt x="0" y="1115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7309" y="2025297"/>
            <a:ext cx="4454480" cy="735706"/>
            <a:chOff x="0" y="0"/>
            <a:chExt cx="1173196" cy="1937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3196" cy="193766"/>
            </a:xfrm>
            <a:custGeom>
              <a:avLst/>
              <a:gdLst/>
              <a:ahLst/>
              <a:cxnLst/>
              <a:rect r="r" b="b" t="t" l="l"/>
              <a:pathLst>
                <a:path h="193766" w="1173196">
                  <a:moveTo>
                    <a:pt x="88638" y="0"/>
                  </a:moveTo>
                  <a:lnTo>
                    <a:pt x="1084558" y="0"/>
                  </a:lnTo>
                  <a:cubicBezTo>
                    <a:pt x="1108066" y="0"/>
                    <a:pt x="1130612" y="9339"/>
                    <a:pt x="1147235" y="25962"/>
                  </a:cubicBezTo>
                  <a:cubicBezTo>
                    <a:pt x="1163858" y="42585"/>
                    <a:pt x="1173196" y="65130"/>
                    <a:pt x="1173196" y="88638"/>
                  </a:cubicBezTo>
                  <a:lnTo>
                    <a:pt x="1173196" y="105128"/>
                  </a:lnTo>
                  <a:cubicBezTo>
                    <a:pt x="1173196" y="154081"/>
                    <a:pt x="1133512" y="193766"/>
                    <a:pt x="1084558" y="193766"/>
                  </a:cubicBezTo>
                  <a:lnTo>
                    <a:pt x="88638" y="193766"/>
                  </a:lnTo>
                  <a:cubicBezTo>
                    <a:pt x="65130" y="193766"/>
                    <a:pt x="42585" y="184427"/>
                    <a:pt x="25962" y="167805"/>
                  </a:cubicBezTo>
                  <a:cubicBezTo>
                    <a:pt x="9339" y="151182"/>
                    <a:pt x="0" y="128636"/>
                    <a:pt x="0" y="105128"/>
                  </a:cubicBezTo>
                  <a:lnTo>
                    <a:pt x="0" y="88638"/>
                  </a:lnTo>
                  <a:cubicBezTo>
                    <a:pt x="0" y="65130"/>
                    <a:pt x="9339" y="42585"/>
                    <a:pt x="25962" y="25962"/>
                  </a:cubicBezTo>
                  <a:cubicBezTo>
                    <a:pt x="42585" y="9339"/>
                    <a:pt x="65130" y="0"/>
                    <a:pt x="8863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73196" cy="22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81789" y="3252396"/>
            <a:ext cx="5924422" cy="1285220"/>
            <a:chOff x="0" y="0"/>
            <a:chExt cx="1560342" cy="3384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0342" cy="338494"/>
            </a:xfrm>
            <a:custGeom>
              <a:avLst/>
              <a:gdLst/>
              <a:ahLst/>
              <a:cxnLst/>
              <a:rect r="r" b="b" t="t" l="l"/>
              <a:pathLst>
                <a:path h="338494" w="1560342">
                  <a:moveTo>
                    <a:pt x="66646" y="0"/>
                  </a:moveTo>
                  <a:lnTo>
                    <a:pt x="1493696" y="0"/>
                  </a:lnTo>
                  <a:cubicBezTo>
                    <a:pt x="1511371" y="0"/>
                    <a:pt x="1528323" y="7022"/>
                    <a:pt x="1540821" y="19520"/>
                  </a:cubicBezTo>
                  <a:cubicBezTo>
                    <a:pt x="1553320" y="32019"/>
                    <a:pt x="1560342" y="48970"/>
                    <a:pt x="1560342" y="66646"/>
                  </a:cubicBezTo>
                  <a:lnTo>
                    <a:pt x="1560342" y="271848"/>
                  </a:lnTo>
                  <a:cubicBezTo>
                    <a:pt x="1560342" y="289524"/>
                    <a:pt x="1553320" y="306476"/>
                    <a:pt x="1540821" y="318974"/>
                  </a:cubicBezTo>
                  <a:cubicBezTo>
                    <a:pt x="1528323" y="331473"/>
                    <a:pt x="1511371" y="338494"/>
                    <a:pt x="1493696" y="338494"/>
                  </a:cubicBezTo>
                  <a:lnTo>
                    <a:pt x="66646" y="338494"/>
                  </a:lnTo>
                  <a:cubicBezTo>
                    <a:pt x="29838" y="338494"/>
                    <a:pt x="0" y="308656"/>
                    <a:pt x="0" y="271848"/>
                  </a:cubicBezTo>
                  <a:lnTo>
                    <a:pt x="0" y="66646"/>
                  </a:lnTo>
                  <a:cubicBezTo>
                    <a:pt x="0" y="48970"/>
                    <a:pt x="7022" y="32019"/>
                    <a:pt x="19520" y="19520"/>
                  </a:cubicBezTo>
                  <a:cubicBezTo>
                    <a:pt x="32019" y="7022"/>
                    <a:pt x="48970" y="0"/>
                    <a:pt x="6664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560342" cy="367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45379" y="4380269"/>
            <a:ext cx="3404369" cy="747639"/>
            <a:chOff x="0" y="0"/>
            <a:chExt cx="896624" cy="1969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6624" cy="196909"/>
            </a:xfrm>
            <a:custGeom>
              <a:avLst/>
              <a:gdLst/>
              <a:ahLst/>
              <a:cxnLst/>
              <a:rect r="r" b="b" t="t" l="l"/>
              <a:pathLst>
                <a:path h="196909" w="896624">
                  <a:moveTo>
                    <a:pt x="98455" y="0"/>
                  </a:moveTo>
                  <a:lnTo>
                    <a:pt x="798169" y="0"/>
                  </a:lnTo>
                  <a:cubicBezTo>
                    <a:pt x="824281" y="0"/>
                    <a:pt x="849323" y="10373"/>
                    <a:pt x="867787" y="28837"/>
                  </a:cubicBezTo>
                  <a:cubicBezTo>
                    <a:pt x="886251" y="47300"/>
                    <a:pt x="896624" y="72343"/>
                    <a:pt x="896624" y="98455"/>
                  </a:cubicBezTo>
                  <a:lnTo>
                    <a:pt x="896624" y="98455"/>
                  </a:lnTo>
                  <a:cubicBezTo>
                    <a:pt x="896624" y="152829"/>
                    <a:pt x="852544" y="196909"/>
                    <a:pt x="798169" y="196909"/>
                  </a:cubicBezTo>
                  <a:lnTo>
                    <a:pt x="98455" y="196909"/>
                  </a:lnTo>
                  <a:cubicBezTo>
                    <a:pt x="72343" y="196909"/>
                    <a:pt x="47300" y="186536"/>
                    <a:pt x="28837" y="168072"/>
                  </a:cubicBezTo>
                  <a:cubicBezTo>
                    <a:pt x="10373" y="149609"/>
                    <a:pt x="0" y="124566"/>
                    <a:pt x="0" y="98455"/>
                  </a:cubicBezTo>
                  <a:lnTo>
                    <a:pt x="0" y="98455"/>
                  </a:lnTo>
                  <a:cubicBezTo>
                    <a:pt x="0" y="72343"/>
                    <a:pt x="10373" y="47300"/>
                    <a:pt x="28837" y="28837"/>
                  </a:cubicBezTo>
                  <a:cubicBezTo>
                    <a:pt x="47300" y="10373"/>
                    <a:pt x="72343" y="0"/>
                    <a:pt x="9845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96624" cy="22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81789" y="6433482"/>
            <a:ext cx="5765575" cy="1131647"/>
            <a:chOff x="0" y="0"/>
            <a:chExt cx="1518505" cy="298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18505" cy="298047"/>
            </a:xfrm>
            <a:custGeom>
              <a:avLst/>
              <a:gdLst/>
              <a:ahLst/>
              <a:cxnLst/>
              <a:rect r="r" b="b" t="t" l="l"/>
              <a:pathLst>
                <a:path h="298047" w="1518505">
                  <a:moveTo>
                    <a:pt x="68482" y="0"/>
                  </a:moveTo>
                  <a:lnTo>
                    <a:pt x="1450023" y="0"/>
                  </a:lnTo>
                  <a:cubicBezTo>
                    <a:pt x="1468186" y="0"/>
                    <a:pt x="1485604" y="7215"/>
                    <a:pt x="1498447" y="20058"/>
                  </a:cubicBezTo>
                  <a:cubicBezTo>
                    <a:pt x="1511290" y="32901"/>
                    <a:pt x="1518505" y="50319"/>
                    <a:pt x="1518505" y="68482"/>
                  </a:cubicBezTo>
                  <a:lnTo>
                    <a:pt x="1518505" y="229565"/>
                  </a:lnTo>
                  <a:cubicBezTo>
                    <a:pt x="1518505" y="267387"/>
                    <a:pt x="1487845" y="298047"/>
                    <a:pt x="1450023" y="298047"/>
                  </a:cubicBezTo>
                  <a:lnTo>
                    <a:pt x="68482" y="298047"/>
                  </a:lnTo>
                  <a:cubicBezTo>
                    <a:pt x="30660" y="298047"/>
                    <a:pt x="0" y="267387"/>
                    <a:pt x="0" y="229565"/>
                  </a:cubicBezTo>
                  <a:lnTo>
                    <a:pt x="0" y="68482"/>
                  </a:lnTo>
                  <a:cubicBezTo>
                    <a:pt x="0" y="30660"/>
                    <a:pt x="30660" y="0"/>
                    <a:pt x="68482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518505" cy="326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509530" y="2761003"/>
            <a:ext cx="5740370" cy="5726019"/>
          </a:xfrm>
          <a:custGeom>
            <a:avLst/>
            <a:gdLst/>
            <a:ahLst/>
            <a:cxnLst/>
            <a:rect r="r" b="b" t="t" l="l"/>
            <a:pathLst>
              <a:path h="5726019" w="5740370">
                <a:moveTo>
                  <a:pt x="0" y="0"/>
                </a:moveTo>
                <a:lnTo>
                  <a:pt x="5740370" y="0"/>
                </a:lnTo>
                <a:lnTo>
                  <a:pt x="5740370" y="5726019"/>
                </a:lnTo>
                <a:lnTo>
                  <a:pt x="0" y="5726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0122" r="0" b="-3012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45379" y="7145929"/>
            <a:ext cx="3404369" cy="747639"/>
            <a:chOff x="0" y="0"/>
            <a:chExt cx="896624" cy="1969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6624" cy="196909"/>
            </a:xfrm>
            <a:custGeom>
              <a:avLst/>
              <a:gdLst/>
              <a:ahLst/>
              <a:cxnLst/>
              <a:rect r="r" b="b" t="t" l="l"/>
              <a:pathLst>
                <a:path h="196909" w="896624">
                  <a:moveTo>
                    <a:pt x="98455" y="0"/>
                  </a:moveTo>
                  <a:lnTo>
                    <a:pt x="798169" y="0"/>
                  </a:lnTo>
                  <a:cubicBezTo>
                    <a:pt x="824281" y="0"/>
                    <a:pt x="849323" y="10373"/>
                    <a:pt x="867787" y="28837"/>
                  </a:cubicBezTo>
                  <a:cubicBezTo>
                    <a:pt x="886251" y="47300"/>
                    <a:pt x="896624" y="72343"/>
                    <a:pt x="896624" y="98455"/>
                  </a:cubicBezTo>
                  <a:lnTo>
                    <a:pt x="896624" y="98455"/>
                  </a:lnTo>
                  <a:cubicBezTo>
                    <a:pt x="896624" y="152829"/>
                    <a:pt x="852544" y="196909"/>
                    <a:pt x="798169" y="196909"/>
                  </a:cubicBezTo>
                  <a:lnTo>
                    <a:pt x="98455" y="196909"/>
                  </a:lnTo>
                  <a:cubicBezTo>
                    <a:pt x="72343" y="196909"/>
                    <a:pt x="47300" y="186536"/>
                    <a:pt x="28837" y="168072"/>
                  </a:cubicBezTo>
                  <a:cubicBezTo>
                    <a:pt x="10373" y="149609"/>
                    <a:pt x="0" y="124566"/>
                    <a:pt x="0" y="98455"/>
                  </a:cubicBezTo>
                  <a:lnTo>
                    <a:pt x="0" y="98455"/>
                  </a:lnTo>
                  <a:cubicBezTo>
                    <a:pt x="0" y="72343"/>
                    <a:pt x="10373" y="47300"/>
                    <a:pt x="28837" y="28837"/>
                  </a:cubicBezTo>
                  <a:cubicBezTo>
                    <a:pt x="47300" y="10373"/>
                    <a:pt x="72343" y="0"/>
                    <a:pt x="9845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96624" cy="225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257002" y="8152793"/>
            <a:ext cx="1395094" cy="1436895"/>
          </a:xfrm>
          <a:custGeom>
            <a:avLst/>
            <a:gdLst/>
            <a:ahLst/>
            <a:cxnLst/>
            <a:rect r="r" b="b" t="t" l="l"/>
            <a:pathLst>
              <a:path h="1436895" w="1395094">
                <a:moveTo>
                  <a:pt x="0" y="0"/>
                </a:moveTo>
                <a:lnTo>
                  <a:pt x="1395094" y="0"/>
                </a:lnTo>
                <a:lnTo>
                  <a:pt x="1395094" y="1436895"/>
                </a:lnTo>
                <a:lnTo>
                  <a:pt x="0" y="14368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340636" y="510540"/>
            <a:ext cx="5606728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Ultra-Bold"/>
              </a:rPr>
              <a:t>TECH 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45379" y="2023263"/>
            <a:ext cx="340436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Version Control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13066" y="3254917"/>
            <a:ext cx="6461869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Integrated Development Environment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54793" y="4384201"/>
            <a:ext cx="218554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Database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0636" y="6408778"/>
            <a:ext cx="5606728" cy="108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sz="3001">
                <a:solidFill>
                  <a:srgbClr val="FCFCFC"/>
                </a:solidFill>
                <a:latin typeface="Poppins"/>
              </a:rPr>
              <a:t>Programming Language &amp; Frameworks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72157" y="7149861"/>
            <a:ext cx="115081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Tools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39238" y="4962525"/>
            <a:ext cx="952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29766" y="7873332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6"/>
                </a:moveTo>
                <a:lnTo>
                  <a:pt x="2769935" y="2769936"/>
                </a:lnTo>
                <a:lnTo>
                  <a:pt x="2769935" y="0"/>
                </a:lnTo>
                <a:lnTo>
                  <a:pt x="0" y="0"/>
                </a:lnTo>
                <a:lnTo>
                  <a:pt x="0" y="27699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122" r="0" b="-3012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5201" y="1325235"/>
            <a:ext cx="6064339" cy="1315255"/>
            <a:chOff x="0" y="0"/>
            <a:chExt cx="1597192" cy="3464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7192" cy="346405"/>
            </a:xfrm>
            <a:custGeom>
              <a:avLst/>
              <a:gdLst/>
              <a:ahLst/>
              <a:cxnLst/>
              <a:rect r="r" b="b" t="t" l="l"/>
              <a:pathLst>
                <a:path h="346405" w="1597192">
                  <a:moveTo>
                    <a:pt x="65108" y="0"/>
                  </a:moveTo>
                  <a:lnTo>
                    <a:pt x="1532084" y="0"/>
                  </a:lnTo>
                  <a:cubicBezTo>
                    <a:pt x="1568042" y="0"/>
                    <a:pt x="1597192" y="29150"/>
                    <a:pt x="1597192" y="65108"/>
                  </a:cubicBezTo>
                  <a:lnTo>
                    <a:pt x="1597192" y="281296"/>
                  </a:lnTo>
                  <a:cubicBezTo>
                    <a:pt x="1597192" y="298564"/>
                    <a:pt x="1590333" y="315125"/>
                    <a:pt x="1578122" y="327335"/>
                  </a:cubicBezTo>
                  <a:cubicBezTo>
                    <a:pt x="1565912" y="339545"/>
                    <a:pt x="1549352" y="346405"/>
                    <a:pt x="1532084" y="346405"/>
                  </a:cubicBezTo>
                  <a:lnTo>
                    <a:pt x="65108" y="346405"/>
                  </a:lnTo>
                  <a:cubicBezTo>
                    <a:pt x="47840" y="346405"/>
                    <a:pt x="31280" y="339545"/>
                    <a:pt x="19070" y="327335"/>
                  </a:cubicBezTo>
                  <a:cubicBezTo>
                    <a:pt x="6860" y="315125"/>
                    <a:pt x="0" y="298564"/>
                    <a:pt x="0" y="281296"/>
                  </a:cubicBezTo>
                  <a:lnTo>
                    <a:pt x="0" y="65108"/>
                  </a:lnTo>
                  <a:cubicBezTo>
                    <a:pt x="0" y="47840"/>
                    <a:pt x="6860" y="31280"/>
                    <a:pt x="19070" y="19070"/>
                  </a:cubicBezTo>
                  <a:cubicBezTo>
                    <a:pt x="31280" y="6860"/>
                    <a:pt x="47840" y="0"/>
                    <a:pt x="6510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597192" cy="37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55201" y="3045556"/>
            <a:ext cx="7440311" cy="614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Installation of required Softwares</a:t>
            </a:r>
          </a:p>
          <a:p>
            <a:pPr algn="just">
              <a:lnSpc>
                <a:spcPts val="4500"/>
              </a:lnSpc>
            </a:pP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Working with new tech stacks and  frameworks.</a:t>
            </a:r>
          </a:p>
          <a:p>
            <a:pPr algn="just">
              <a:lnSpc>
                <a:spcPts val="4500"/>
              </a:lnSpc>
            </a:pP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Team collaboration and synchronisation using Git</a:t>
            </a:r>
          </a:p>
          <a:p>
            <a:pPr algn="just">
              <a:lnSpc>
                <a:spcPts val="4500"/>
              </a:lnSpc>
            </a:pP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</a:rPr>
              <a:t>Ensuring code integrity within tight deadlines.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7603" y="1397075"/>
            <a:ext cx="884991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EFEFE"/>
                </a:solidFill>
                <a:latin typeface="Poppins Ultra-Bold"/>
              </a:rPr>
              <a:t>Challenges: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68794" y="1818730"/>
            <a:ext cx="8517762" cy="7588552"/>
          </a:xfrm>
          <a:custGeom>
            <a:avLst/>
            <a:gdLst/>
            <a:ahLst/>
            <a:cxnLst/>
            <a:rect r="r" b="b" t="t" l="l"/>
            <a:pathLst>
              <a:path h="7588552" w="8517762">
                <a:moveTo>
                  <a:pt x="0" y="0"/>
                </a:moveTo>
                <a:lnTo>
                  <a:pt x="8517762" y="0"/>
                </a:lnTo>
                <a:lnTo>
                  <a:pt x="8517762" y="7588552"/>
                </a:lnTo>
                <a:lnTo>
                  <a:pt x="0" y="7588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566257" y="-616822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69328" y="3037670"/>
            <a:ext cx="15061943" cy="6954743"/>
          </a:xfrm>
          <a:custGeom>
            <a:avLst/>
            <a:gdLst/>
            <a:ahLst/>
            <a:cxnLst/>
            <a:rect r="r" b="b" t="t" l="l"/>
            <a:pathLst>
              <a:path h="6954743" w="15061943">
                <a:moveTo>
                  <a:pt x="0" y="0"/>
                </a:moveTo>
                <a:lnTo>
                  <a:pt x="15061943" y="0"/>
                </a:lnTo>
                <a:lnTo>
                  <a:pt x="15061943" y="6954742"/>
                </a:lnTo>
                <a:lnTo>
                  <a:pt x="0" y="6954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8" t="-22696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02690" y="3320424"/>
            <a:ext cx="9765248" cy="996864"/>
            <a:chOff x="0" y="0"/>
            <a:chExt cx="2571917" cy="2625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71917" cy="262548"/>
            </a:xfrm>
            <a:custGeom>
              <a:avLst/>
              <a:gdLst/>
              <a:ahLst/>
              <a:cxnLst/>
              <a:rect r="r" b="b" t="t" l="l"/>
              <a:pathLst>
                <a:path h="262548" w="2571917">
                  <a:moveTo>
                    <a:pt x="40433" y="0"/>
                  </a:moveTo>
                  <a:lnTo>
                    <a:pt x="2531484" y="0"/>
                  </a:lnTo>
                  <a:cubicBezTo>
                    <a:pt x="2542208" y="0"/>
                    <a:pt x="2552492" y="4260"/>
                    <a:pt x="2560075" y="11843"/>
                  </a:cubicBezTo>
                  <a:cubicBezTo>
                    <a:pt x="2567657" y="19425"/>
                    <a:pt x="2571917" y="29709"/>
                    <a:pt x="2571917" y="40433"/>
                  </a:cubicBezTo>
                  <a:lnTo>
                    <a:pt x="2571917" y="222116"/>
                  </a:lnTo>
                  <a:cubicBezTo>
                    <a:pt x="2571917" y="232839"/>
                    <a:pt x="2567657" y="243123"/>
                    <a:pt x="2560075" y="250706"/>
                  </a:cubicBezTo>
                  <a:cubicBezTo>
                    <a:pt x="2552492" y="258289"/>
                    <a:pt x="2542208" y="262548"/>
                    <a:pt x="2531484" y="262548"/>
                  </a:cubicBezTo>
                  <a:lnTo>
                    <a:pt x="40433" y="262548"/>
                  </a:lnTo>
                  <a:cubicBezTo>
                    <a:pt x="29709" y="262548"/>
                    <a:pt x="19425" y="258289"/>
                    <a:pt x="11843" y="250706"/>
                  </a:cubicBezTo>
                  <a:cubicBezTo>
                    <a:pt x="4260" y="243123"/>
                    <a:pt x="0" y="232839"/>
                    <a:pt x="0" y="222116"/>
                  </a:cubicBezTo>
                  <a:lnTo>
                    <a:pt x="0" y="40433"/>
                  </a:lnTo>
                  <a:cubicBezTo>
                    <a:pt x="0" y="29709"/>
                    <a:pt x="4260" y="19425"/>
                    <a:pt x="11843" y="11843"/>
                  </a:cubicBezTo>
                  <a:cubicBezTo>
                    <a:pt x="19425" y="4260"/>
                    <a:pt x="29709" y="0"/>
                    <a:pt x="40433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71917" cy="291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02690" y="4968453"/>
            <a:ext cx="9765248" cy="954240"/>
            <a:chOff x="0" y="0"/>
            <a:chExt cx="2571917" cy="2513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1917" cy="251322"/>
            </a:xfrm>
            <a:custGeom>
              <a:avLst/>
              <a:gdLst/>
              <a:ahLst/>
              <a:cxnLst/>
              <a:rect r="r" b="b" t="t" l="l"/>
              <a:pathLst>
                <a:path h="251322" w="2571917">
                  <a:moveTo>
                    <a:pt x="40433" y="0"/>
                  </a:moveTo>
                  <a:lnTo>
                    <a:pt x="2531484" y="0"/>
                  </a:lnTo>
                  <a:cubicBezTo>
                    <a:pt x="2542208" y="0"/>
                    <a:pt x="2552492" y="4260"/>
                    <a:pt x="2560075" y="11843"/>
                  </a:cubicBezTo>
                  <a:cubicBezTo>
                    <a:pt x="2567657" y="19425"/>
                    <a:pt x="2571917" y="29709"/>
                    <a:pt x="2571917" y="40433"/>
                  </a:cubicBezTo>
                  <a:lnTo>
                    <a:pt x="2571917" y="210889"/>
                  </a:lnTo>
                  <a:cubicBezTo>
                    <a:pt x="2571917" y="221613"/>
                    <a:pt x="2567657" y="231897"/>
                    <a:pt x="2560075" y="239480"/>
                  </a:cubicBezTo>
                  <a:cubicBezTo>
                    <a:pt x="2552492" y="247062"/>
                    <a:pt x="2542208" y="251322"/>
                    <a:pt x="2531484" y="251322"/>
                  </a:cubicBezTo>
                  <a:lnTo>
                    <a:pt x="40433" y="251322"/>
                  </a:lnTo>
                  <a:cubicBezTo>
                    <a:pt x="29709" y="251322"/>
                    <a:pt x="19425" y="247062"/>
                    <a:pt x="11843" y="239480"/>
                  </a:cubicBezTo>
                  <a:cubicBezTo>
                    <a:pt x="4260" y="231897"/>
                    <a:pt x="0" y="221613"/>
                    <a:pt x="0" y="210889"/>
                  </a:cubicBezTo>
                  <a:lnTo>
                    <a:pt x="0" y="40433"/>
                  </a:lnTo>
                  <a:cubicBezTo>
                    <a:pt x="0" y="29709"/>
                    <a:pt x="4260" y="19425"/>
                    <a:pt x="11843" y="11843"/>
                  </a:cubicBezTo>
                  <a:cubicBezTo>
                    <a:pt x="19425" y="4260"/>
                    <a:pt x="29709" y="0"/>
                    <a:pt x="40433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571917" cy="27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02690" y="6573858"/>
            <a:ext cx="9765248" cy="1070170"/>
            <a:chOff x="0" y="0"/>
            <a:chExt cx="2571917" cy="2818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71917" cy="281856"/>
            </a:xfrm>
            <a:custGeom>
              <a:avLst/>
              <a:gdLst/>
              <a:ahLst/>
              <a:cxnLst/>
              <a:rect r="r" b="b" t="t" l="l"/>
              <a:pathLst>
                <a:path h="281856" w="2571917">
                  <a:moveTo>
                    <a:pt x="40433" y="0"/>
                  </a:moveTo>
                  <a:lnTo>
                    <a:pt x="2531484" y="0"/>
                  </a:lnTo>
                  <a:cubicBezTo>
                    <a:pt x="2542208" y="0"/>
                    <a:pt x="2552492" y="4260"/>
                    <a:pt x="2560075" y="11843"/>
                  </a:cubicBezTo>
                  <a:cubicBezTo>
                    <a:pt x="2567657" y="19425"/>
                    <a:pt x="2571917" y="29709"/>
                    <a:pt x="2571917" y="40433"/>
                  </a:cubicBezTo>
                  <a:lnTo>
                    <a:pt x="2571917" y="241423"/>
                  </a:lnTo>
                  <a:cubicBezTo>
                    <a:pt x="2571917" y="252146"/>
                    <a:pt x="2567657" y="262430"/>
                    <a:pt x="2560075" y="270013"/>
                  </a:cubicBezTo>
                  <a:cubicBezTo>
                    <a:pt x="2552492" y="277596"/>
                    <a:pt x="2542208" y="281856"/>
                    <a:pt x="2531484" y="281856"/>
                  </a:cubicBezTo>
                  <a:lnTo>
                    <a:pt x="40433" y="281856"/>
                  </a:lnTo>
                  <a:cubicBezTo>
                    <a:pt x="29709" y="281856"/>
                    <a:pt x="19425" y="277596"/>
                    <a:pt x="11843" y="270013"/>
                  </a:cubicBezTo>
                  <a:cubicBezTo>
                    <a:pt x="4260" y="262430"/>
                    <a:pt x="0" y="252146"/>
                    <a:pt x="0" y="241423"/>
                  </a:cubicBezTo>
                  <a:lnTo>
                    <a:pt x="0" y="40433"/>
                  </a:lnTo>
                  <a:cubicBezTo>
                    <a:pt x="0" y="29709"/>
                    <a:pt x="4260" y="19425"/>
                    <a:pt x="11843" y="11843"/>
                  </a:cubicBezTo>
                  <a:cubicBezTo>
                    <a:pt x="19425" y="4260"/>
                    <a:pt x="29709" y="0"/>
                    <a:pt x="40433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571917" cy="31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45030" y="8409182"/>
            <a:ext cx="9822908" cy="897752"/>
            <a:chOff x="0" y="0"/>
            <a:chExt cx="2587103" cy="2364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87103" cy="236445"/>
            </a:xfrm>
            <a:custGeom>
              <a:avLst/>
              <a:gdLst/>
              <a:ahLst/>
              <a:cxnLst/>
              <a:rect r="r" b="b" t="t" l="l"/>
              <a:pathLst>
                <a:path h="236445" w="2587103">
                  <a:moveTo>
                    <a:pt x="40196" y="0"/>
                  </a:moveTo>
                  <a:lnTo>
                    <a:pt x="2546908" y="0"/>
                  </a:lnTo>
                  <a:cubicBezTo>
                    <a:pt x="2569107" y="0"/>
                    <a:pt x="2587103" y="17996"/>
                    <a:pt x="2587103" y="40196"/>
                  </a:cubicBezTo>
                  <a:lnTo>
                    <a:pt x="2587103" y="196249"/>
                  </a:lnTo>
                  <a:cubicBezTo>
                    <a:pt x="2587103" y="218449"/>
                    <a:pt x="2569107" y="236445"/>
                    <a:pt x="2546908" y="236445"/>
                  </a:cubicBezTo>
                  <a:lnTo>
                    <a:pt x="40196" y="236445"/>
                  </a:lnTo>
                  <a:cubicBezTo>
                    <a:pt x="17996" y="236445"/>
                    <a:pt x="0" y="218449"/>
                    <a:pt x="0" y="196249"/>
                  </a:cubicBezTo>
                  <a:lnTo>
                    <a:pt x="0" y="40196"/>
                  </a:lnTo>
                  <a:cubicBezTo>
                    <a:pt x="0" y="17996"/>
                    <a:pt x="17996" y="0"/>
                    <a:pt x="40196" y="0"/>
                  </a:cubicBezTo>
                  <a:close/>
                </a:path>
              </a:pathLst>
            </a:custGeom>
            <a:solidFill>
              <a:srgbClr val="004AAD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587103" cy="265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732449" y="3538821"/>
            <a:ext cx="5205636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CFCFC"/>
                </a:solidFill>
                <a:latin typeface="Poppins Bold"/>
              </a:rPr>
              <a:t>Significance of UML diagrams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45030" y="5165538"/>
            <a:ext cx="946859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CFCFC"/>
                </a:solidFill>
                <a:latin typeface="Poppins Bold"/>
              </a:rPr>
              <a:t>Hands-on experience with Git commands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07973" y="6608564"/>
            <a:ext cx="9205653" cy="89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CFCFC"/>
                </a:solidFill>
                <a:latin typeface="Poppins Bold"/>
              </a:rPr>
              <a:t>Introduction to new concepts of Java like exception handling, database connection, generation docs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23025" y="8499275"/>
            <a:ext cx="8538599" cy="71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2501">
                <a:solidFill>
                  <a:srgbClr val="FCFCFC"/>
                </a:solidFill>
                <a:latin typeface="Poppins Bold"/>
              </a:rPr>
              <a:t>Deep understanding of Dropwizard, REST API’s and JAX_RS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774740" y="485451"/>
            <a:ext cx="10002932" cy="1479790"/>
            <a:chOff x="0" y="0"/>
            <a:chExt cx="2240474" cy="331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40474" cy="331446"/>
            </a:xfrm>
            <a:custGeom>
              <a:avLst/>
              <a:gdLst/>
              <a:ahLst/>
              <a:cxnLst/>
              <a:rect r="r" b="b" t="t" l="l"/>
              <a:pathLst>
                <a:path h="331446" w="2240474">
                  <a:moveTo>
                    <a:pt x="2037274" y="0"/>
                  </a:moveTo>
                  <a:cubicBezTo>
                    <a:pt x="2149498" y="0"/>
                    <a:pt x="2240474" y="74197"/>
                    <a:pt x="2240474" y="165723"/>
                  </a:cubicBezTo>
                  <a:cubicBezTo>
                    <a:pt x="2240474" y="257249"/>
                    <a:pt x="2149498" y="331446"/>
                    <a:pt x="2037274" y="331446"/>
                  </a:cubicBezTo>
                  <a:lnTo>
                    <a:pt x="203200" y="331446"/>
                  </a:lnTo>
                  <a:cubicBezTo>
                    <a:pt x="90976" y="331446"/>
                    <a:pt x="0" y="257249"/>
                    <a:pt x="0" y="165723"/>
                  </a:cubicBezTo>
                  <a:cubicBezTo>
                    <a:pt x="0" y="741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240474" cy="360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718372" y="701471"/>
            <a:ext cx="76796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4AAD"/>
                </a:solidFill>
                <a:latin typeface="Poppins Ultra-Bold"/>
              </a:rPr>
              <a:t>LEARNINGS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842" y="2160373"/>
            <a:ext cx="7548316" cy="6642518"/>
          </a:xfrm>
          <a:custGeom>
            <a:avLst/>
            <a:gdLst/>
            <a:ahLst/>
            <a:cxnLst/>
            <a:rect r="r" b="b" t="t" l="l"/>
            <a:pathLst>
              <a:path h="6642518" w="7548316">
                <a:moveTo>
                  <a:pt x="0" y="0"/>
                </a:moveTo>
                <a:lnTo>
                  <a:pt x="7548316" y="0"/>
                </a:lnTo>
                <a:lnTo>
                  <a:pt x="7548316" y="6642518"/>
                </a:lnTo>
                <a:lnTo>
                  <a:pt x="0" y="6642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004AAD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9144000" y="4254188"/>
            <a:ext cx="7550795" cy="122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4AAD"/>
                </a:solidFill>
                <a:latin typeface="Poppins Bold"/>
              </a:rPr>
              <a:t>DEMONSTRATION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25440" y="4202896"/>
            <a:ext cx="4131506" cy="3052150"/>
          </a:xfrm>
          <a:custGeom>
            <a:avLst/>
            <a:gdLst/>
            <a:ahLst/>
            <a:cxnLst/>
            <a:rect r="r" b="b" t="t" l="l"/>
            <a:pathLst>
              <a:path h="3052150" w="4131506">
                <a:moveTo>
                  <a:pt x="0" y="0"/>
                </a:moveTo>
                <a:lnTo>
                  <a:pt x="4131506" y="0"/>
                </a:lnTo>
                <a:lnTo>
                  <a:pt x="4131506" y="3052150"/>
                </a:lnTo>
                <a:lnTo>
                  <a:pt x="0" y="305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48548" y="4903971"/>
            <a:ext cx="3699486" cy="3144563"/>
          </a:xfrm>
          <a:custGeom>
            <a:avLst/>
            <a:gdLst/>
            <a:ahLst/>
            <a:cxnLst/>
            <a:rect r="r" b="b" t="t" l="l"/>
            <a:pathLst>
              <a:path h="3144563" w="3699486">
                <a:moveTo>
                  <a:pt x="0" y="0"/>
                </a:moveTo>
                <a:lnTo>
                  <a:pt x="3699486" y="0"/>
                </a:lnTo>
                <a:lnTo>
                  <a:pt x="3699486" y="3144563"/>
                </a:lnTo>
                <a:lnTo>
                  <a:pt x="0" y="3144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00414" y="2238466"/>
            <a:ext cx="2208363" cy="2954331"/>
          </a:xfrm>
          <a:custGeom>
            <a:avLst/>
            <a:gdLst/>
            <a:ahLst/>
            <a:cxnLst/>
            <a:rect r="r" b="b" t="t" l="l"/>
            <a:pathLst>
              <a:path h="2954331" w="2208363">
                <a:moveTo>
                  <a:pt x="0" y="0"/>
                </a:moveTo>
                <a:lnTo>
                  <a:pt x="2208363" y="0"/>
                </a:lnTo>
                <a:lnTo>
                  <a:pt x="2208363" y="2954331"/>
                </a:lnTo>
                <a:lnTo>
                  <a:pt x="0" y="2954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2477">
            <a:off x="9218942" y="4642445"/>
            <a:ext cx="1409767" cy="2173052"/>
          </a:xfrm>
          <a:custGeom>
            <a:avLst/>
            <a:gdLst/>
            <a:ahLst/>
            <a:cxnLst/>
            <a:rect r="r" b="b" t="t" l="l"/>
            <a:pathLst>
              <a:path h="2173052" w="1409767">
                <a:moveTo>
                  <a:pt x="0" y="0"/>
                </a:moveTo>
                <a:lnTo>
                  <a:pt x="1409767" y="0"/>
                </a:lnTo>
                <a:lnTo>
                  <a:pt x="1409767" y="2173052"/>
                </a:lnTo>
                <a:lnTo>
                  <a:pt x="0" y="21730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17713">
            <a:off x="11647315" y="2794097"/>
            <a:ext cx="1914562" cy="1082598"/>
          </a:xfrm>
          <a:custGeom>
            <a:avLst/>
            <a:gdLst/>
            <a:ahLst/>
            <a:cxnLst/>
            <a:rect r="r" b="b" t="t" l="l"/>
            <a:pathLst>
              <a:path h="1082598" w="1914562">
                <a:moveTo>
                  <a:pt x="0" y="0"/>
                </a:moveTo>
                <a:lnTo>
                  <a:pt x="1914561" y="0"/>
                </a:lnTo>
                <a:lnTo>
                  <a:pt x="1914561" y="1082598"/>
                </a:lnTo>
                <a:lnTo>
                  <a:pt x="0" y="10825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18956">
            <a:off x="13003327" y="5280079"/>
            <a:ext cx="1189486" cy="1775352"/>
          </a:xfrm>
          <a:custGeom>
            <a:avLst/>
            <a:gdLst/>
            <a:ahLst/>
            <a:cxnLst/>
            <a:rect r="r" b="b" t="t" l="l"/>
            <a:pathLst>
              <a:path h="1775352" w="1189486">
                <a:moveTo>
                  <a:pt x="0" y="0"/>
                </a:moveTo>
                <a:lnTo>
                  <a:pt x="1189486" y="0"/>
                </a:lnTo>
                <a:lnTo>
                  <a:pt x="1189486" y="1775352"/>
                </a:lnTo>
                <a:lnTo>
                  <a:pt x="0" y="17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9664" y="3276876"/>
            <a:ext cx="6498076" cy="28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35"/>
              </a:lnSpc>
            </a:pPr>
            <a:r>
              <a:rPr lang="en-US" sz="16882">
                <a:solidFill>
                  <a:srgbClr val="004AAD"/>
                </a:solidFill>
                <a:latin typeface="Canva Sans Bold"/>
              </a:rPr>
              <a:t>Q&amp;A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49225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7842" y="2914063"/>
            <a:ext cx="8246839" cy="53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84"/>
              </a:lnSpc>
            </a:pPr>
            <a:r>
              <a:rPr lang="en-US" sz="9989">
                <a:solidFill>
                  <a:srgbClr val="1C1C1C"/>
                </a:solidFill>
                <a:latin typeface="Poppins Ultra-Bold"/>
              </a:rPr>
              <a:t>Thank You</a:t>
            </a:r>
          </a:p>
          <a:p>
            <a:pPr>
              <a:lnSpc>
                <a:spcPts val="13984"/>
              </a:lnSpc>
            </a:pPr>
            <a:r>
              <a:rPr lang="en-US" sz="9989">
                <a:solidFill>
                  <a:srgbClr val="1C1C1C"/>
                </a:solidFill>
                <a:latin typeface="Poppins Ultra-Bold"/>
              </a:rPr>
              <a:t>Amit Sir</a:t>
            </a:r>
          </a:p>
          <a:p>
            <a:pPr>
              <a:lnSpc>
                <a:spcPts val="1398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5887038"/>
            <a:ext cx="4399962" cy="4399962"/>
          </a:xfrm>
          <a:custGeom>
            <a:avLst/>
            <a:gdLst/>
            <a:ahLst/>
            <a:cxnLst/>
            <a:rect r="r" b="b" t="t" l="l"/>
            <a:pathLst>
              <a:path h="4399962" w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36105" y="2636156"/>
            <a:ext cx="10261786" cy="7351171"/>
          </a:xfrm>
          <a:custGeom>
            <a:avLst/>
            <a:gdLst/>
            <a:ahLst/>
            <a:cxnLst/>
            <a:rect r="r" b="b" t="t" l="l"/>
            <a:pathLst>
              <a:path h="7351171" w="10261786">
                <a:moveTo>
                  <a:pt x="0" y="0"/>
                </a:moveTo>
                <a:lnTo>
                  <a:pt x="10261786" y="0"/>
                </a:lnTo>
                <a:lnTo>
                  <a:pt x="10261786" y="7351171"/>
                </a:lnTo>
                <a:lnTo>
                  <a:pt x="0" y="7351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052028">
            <a:off x="-2203776" y="-1799690"/>
            <a:ext cx="6464951" cy="4936872"/>
          </a:xfrm>
          <a:custGeom>
            <a:avLst/>
            <a:gdLst/>
            <a:ahLst/>
            <a:cxnLst/>
            <a:rect r="r" b="b" t="t" l="l"/>
            <a:pathLst>
              <a:path h="4936872" w="6464951">
                <a:moveTo>
                  <a:pt x="6464952" y="0"/>
                </a:moveTo>
                <a:lnTo>
                  <a:pt x="0" y="0"/>
                </a:lnTo>
                <a:lnTo>
                  <a:pt x="0" y="4936872"/>
                </a:lnTo>
                <a:lnTo>
                  <a:pt x="6464952" y="4936872"/>
                </a:lnTo>
                <a:lnTo>
                  <a:pt x="64649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53385" y="-1207561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69765" y="3340099"/>
            <a:ext cx="2386481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9017" y="1728256"/>
            <a:ext cx="9179022" cy="8160985"/>
          </a:xfrm>
          <a:custGeom>
            <a:avLst/>
            <a:gdLst/>
            <a:ahLst/>
            <a:cxnLst/>
            <a:rect r="r" b="b" t="t" l="l"/>
            <a:pathLst>
              <a:path h="8160985" w="9179022">
                <a:moveTo>
                  <a:pt x="0" y="0"/>
                </a:moveTo>
                <a:lnTo>
                  <a:pt x="9179022" y="0"/>
                </a:lnTo>
                <a:lnTo>
                  <a:pt x="9179022" y="8160985"/>
                </a:lnTo>
                <a:lnTo>
                  <a:pt x="0" y="8160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80261" y="3187330"/>
            <a:ext cx="6350616" cy="396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Shruti Grover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Hriday Ahuja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Neel Yashodhan Khare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Arjita Nema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Sridasyam Aditya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Simran Saigal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Isha Rani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Josefin Sans"/>
              </a:rPr>
              <a:t>Divya Rai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70662" y="5464415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08263" y="0"/>
            <a:ext cx="2679737" cy="705664"/>
          </a:xfrm>
          <a:custGeom>
            <a:avLst/>
            <a:gdLst/>
            <a:ahLst/>
            <a:cxnLst/>
            <a:rect r="r" b="b" t="t" l="l"/>
            <a:pathLst>
              <a:path h="705664" w="2679737">
                <a:moveTo>
                  <a:pt x="0" y="0"/>
                </a:moveTo>
                <a:lnTo>
                  <a:pt x="2679737" y="0"/>
                </a:lnTo>
                <a:lnTo>
                  <a:pt x="2679737" y="705664"/>
                </a:lnTo>
                <a:lnTo>
                  <a:pt x="0" y="705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65124" y="492760"/>
            <a:ext cx="11098783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Josefin Sans Bold"/>
              </a:rPr>
              <a:t>JEDI 2.0 - 2024 - FLIPKART - DEVELOPMENT TEAM - H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Josefin Sans Bold"/>
              </a:rPr>
              <a:t>FLIPFIT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2091" y="1714033"/>
            <a:ext cx="7237555" cy="7277249"/>
          </a:xfrm>
          <a:custGeom>
            <a:avLst/>
            <a:gdLst/>
            <a:ahLst/>
            <a:cxnLst/>
            <a:rect r="r" b="b" t="t" l="l"/>
            <a:pathLst>
              <a:path h="7277249" w="7237555">
                <a:moveTo>
                  <a:pt x="0" y="0"/>
                </a:moveTo>
                <a:lnTo>
                  <a:pt x="7237554" y="0"/>
                </a:lnTo>
                <a:lnTo>
                  <a:pt x="7237554" y="7277249"/>
                </a:lnTo>
                <a:lnTo>
                  <a:pt x="0" y="727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1279" y="1470660"/>
            <a:ext cx="9220090" cy="701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5600">
                <a:solidFill>
                  <a:srgbClr val="004AAD"/>
                </a:solidFill>
                <a:latin typeface="Josefin Sans Bold"/>
              </a:rPr>
              <a:t>STAKEHOLDERS</a:t>
            </a:r>
          </a:p>
          <a:p>
            <a:pPr algn="ctr">
              <a:lnSpc>
                <a:spcPts val="10080"/>
              </a:lnSpc>
            </a:pPr>
          </a:p>
          <a:p>
            <a:pPr>
              <a:lnSpc>
                <a:spcPts val="6480"/>
              </a:lnSpc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Sponsors: </a:t>
            </a:r>
            <a:r>
              <a:rPr lang="en-US" sz="3600">
                <a:solidFill>
                  <a:srgbClr val="004AAD"/>
                </a:solidFill>
                <a:latin typeface="Josefin Sans Bold"/>
              </a:rPr>
              <a:t>Flipkart</a:t>
            </a:r>
          </a:p>
          <a:p>
            <a:pPr>
              <a:lnSpc>
                <a:spcPts val="6480"/>
              </a:lnSpc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SME’S: </a:t>
            </a:r>
            <a:r>
              <a:rPr lang="en-US" sz="3600">
                <a:solidFill>
                  <a:srgbClr val="004AAD"/>
                </a:solidFill>
                <a:latin typeface="Josefin Sans Bold"/>
              </a:rPr>
              <a:t>Amit Balyan</a:t>
            </a:r>
          </a:p>
          <a:p>
            <a:pPr>
              <a:lnSpc>
                <a:spcPts val="6480"/>
              </a:lnSpc>
            </a:pPr>
            <a:r>
              <a:rPr lang="en-US" sz="3600">
                <a:solidFill>
                  <a:srgbClr val="000000"/>
                </a:solidFill>
                <a:latin typeface="Josefin Sans Bold"/>
              </a:rPr>
              <a:t>Trainers: </a:t>
            </a:r>
            <a:r>
              <a:rPr lang="en-US" sz="3600">
                <a:solidFill>
                  <a:srgbClr val="004AAD"/>
                </a:solidFill>
                <a:latin typeface="Josefin Sans Bold"/>
              </a:rPr>
              <a:t>Amit Balyan</a:t>
            </a:r>
          </a:p>
          <a:p>
            <a:pPr>
              <a:lnSpc>
                <a:spcPts val="6480"/>
              </a:lnSpc>
            </a:pPr>
            <a:r>
              <a:rPr lang="en-US" sz="3600">
                <a:solidFill>
                  <a:srgbClr val="004AAD"/>
                </a:solidFill>
                <a:latin typeface="Josefin Sans Bold"/>
              </a:rPr>
              <a:t>             Sharath Ramasha</a:t>
            </a:r>
          </a:p>
          <a:p>
            <a:pPr algn="ctr">
              <a:lnSpc>
                <a:spcPts val="100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2501" y="9168869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2"/>
                </a:lnTo>
                <a:lnTo>
                  <a:pt x="0" y="2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Quarter Arc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urple Circle Geometric Shapes"/>
          <p:cNvSpPr/>
          <p:nvPr/>
        </p:nvSpPr>
        <p:spPr>
          <a:xfrm flipH="false" flipV="false" rot="0">
            <a:off x="3292501" y="8347841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53642" y="1073415"/>
            <a:ext cx="9405658" cy="8140169"/>
          </a:xfrm>
          <a:custGeom>
            <a:avLst/>
            <a:gdLst/>
            <a:ahLst/>
            <a:cxnLst/>
            <a:rect r="r" b="b" t="t" l="l"/>
            <a:pathLst>
              <a:path h="8140169" w="9405658">
                <a:moveTo>
                  <a:pt x="0" y="0"/>
                </a:moveTo>
                <a:lnTo>
                  <a:pt x="9405658" y="0"/>
                </a:lnTo>
                <a:lnTo>
                  <a:pt x="9405658" y="8140170"/>
                </a:lnTo>
                <a:lnTo>
                  <a:pt x="0" y="8140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743" y="3220137"/>
            <a:ext cx="8847713" cy="326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>
                <a:solidFill>
                  <a:srgbClr val="004AAD"/>
                </a:solidFill>
                <a:latin typeface="Josefin Sans Bold"/>
              </a:rPr>
              <a:t>6 DAYS OF TRAINING </a:t>
            </a:r>
          </a:p>
          <a:p>
            <a:pPr>
              <a:lnSpc>
                <a:spcPts val="6380"/>
              </a:lnSpc>
            </a:pPr>
            <a:r>
              <a:rPr lang="en-US" sz="5800">
                <a:solidFill>
                  <a:srgbClr val="004AAD"/>
                </a:solidFill>
                <a:latin typeface="Josefin Sans Bold"/>
              </a:rPr>
              <a:t>               +</a:t>
            </a:r>
          </a:p>
          <a:p>
            <a:pPr>
              <a:lnSpc>
                <a:spcPts val="6380"/>
              </a:lnSpc>
            </a:pPr>
            <a:r>
              <a:rPr lang="en-US" sz="5800">
                <a:solidFill>
                  <a:srgbClr val="004AAD"/>
                </a:solidFill>
                <a:latin typeface="Josefin Sans Bold"/>
              </a:rPr>
              <a:t> PROJECT DEMO</a:t>
            </a:r>
            <a:r>
              <a:rPr lang="en-US" sz="5800">
                <a:solidFill>
                  <a:srgbClr val="000000"/>
                </a:solidFill>
                <a:latin typeface="Josefin Sans Bold"/>
              </a:rPr>
              <a:t> </a:t>
            </a:r>
          </a:p>
          <a:p>
            <a:pPr marL="0" indent="0" lvl="0">
              <a:lnSpc>
                <a:spcPts val="63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63602" y="2512760"/>
            <a:ext cx="138573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6 DAYS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3642" y="3727185"/>
            <a:ext cx="940565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96 HOURS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3642" y="4841610"/>
            <a:ext cx="940565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5760 MINUTES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5477" y="6051285"/>
            <a:ext cx="34019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345600 SECONDS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98413" y="7260960"/>
            <a:ext cx="511611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EVERLASTING KNOWLEDGE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3331" y="8470635"/>
            <a:ext cx="440628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 Ultra-Bold"/>
              </a:rPr>
              <a:t>POTENTIAL MAXIMIZED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88182" y="477751"/>
            <a:ext cx="10002932" cy="1814434"/>
            <a:chOff x="0" y="0"/>
            <a:chExt cx="224047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0474" cy="406400"/>
            </a:xfrm>
            <a:custGeom>
              <a:avLst/>
              <a:gdLst/>
              <a:ahLst/>
              <a:cxnLst/>
              <a:rect r="r" b="b" t="t" l="l"/>
              <a:pathLst>
                <a:path h="406400" w="2240474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24047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8588" y="47983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71084" y="5450582"/>
            <a:ext cx="4765244" cy="82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0"/>
              </a:lnSpc>
            </a:pPr>
            <a:r>
              <a:rPr lang="en-US" sz="2848">
                <a:solidFill>
                  <a:srgbClr val="1C1C1C"/>
                </a:solidFill>
                <a:latin typeface="Poppins Ultra-Bold"/>
              </a:rPr>
              <a:t>Engineering Practices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8588" y="59032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8588" y="70081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85293" y="3312834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34966" y="59032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34966" y="70081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33437" y="47983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33437" y="5903270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44207" y="861093"/>
            <a:ext cx="76796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4AAD"/>
                </a:solidFill>
                <a:latin typeface="Poppins Ultra-Bold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71084" y="4307582"/>
            <a:ext cx="4015571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3200">
                <a:solidFill>
                  <a:srgbClr val="1C1C1C"/>
                </a:solidFill>
                <a:latin typeface="Poppins Ultra-Bold"/>
              </a:rPr>
              <a:t>Journey Roadmap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1084" y="64792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Demo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37463" y="42694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7463" y="53743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Tech Stack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37463" y="64792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Questions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35933" y="4269482"/>
            <a:ext cx="4015571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Poppins Ultra-Bold"/>
              </a:rPr>
              <a:t>Project Goals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5933" y="5469632"/>
            <a:ext cx="4837285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2799">
                <a:solidFill>
                  <a:srgbClr val="1C1C1C"/>
                </a:solidFill>
                <a:latin typeface="Poppins Ultra-Bold"/>
              </a:rPr>
              <a:t>Challenges and Learning</a:t>
            </a:r>
          </a:p>
        </p:txBody>
      </p:sp>
      <p:sp>
        <p:nvSpPr>
          <p:cNvPr name="Freeform 25" id="25"/>
          <p:cNvSpPr/>
          <p:nvPr/>
        </p:nvSpPr>
        <p:spPr>
          <a:xfrm flipH="false" flipV="true" rot="-4802557">
            <a:off x="166563" y="-298986"/>
            <a:ext cx="2859978" cy="2859978"/>
          </a:xfrm>
          <a:custGeom>
            <a:avLst/>
            <a:gdLst/>
            <a:ahLst/>
            <a:cxnLst/>
            <a:rect r="r" b="b" t="t" l="l"/>
            <a:pathLst>
              <a:path h="2859978" w="2859978">
                <a:moveTo>
                  <a:pt x="0" y="2859978"/>
                </a:moveTo>
                <a:lnTo>
                  <a:pt x="2859978" y="2859978"/>
                </a:lnTo>
                <a:lnTo>
                  <a:pt x="2859978" y="0"/>
                </a:lnTo>
                <a:lnTo>
                  <a:pt x="0" y="0"/>
                </a:lnTo>
                <a:lnTo>
                  <a:pt x="0" y="28599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327118" y="8874282"/>
            <a:ext cx="2236261" cy="2236261"/>
          </a:xfrm>
          <a:custGeom>
            <a:avLst/>
            <a:gdLst/>
            <a:ahLst/>
            <a:cxnLst/>
            <a:rect r="r" b="b" t="t" l="l"/>
            <a:pathLst>
              <a:path h="2236261" w="2236261">
                <a:moveTo>
                  <a:pt x="0" y="0"/>
                </a:moveTo>
                <a:lnTo>
                  <a:pt x="2236261" y="0"/>
                </a:lnTo>
                <a:lnTo>
                  <a:pt x="2236261" y="2236261"/>
                </a:lnTo>
                <a:lnTo>
                  <a:pt x="0" y="2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824294">
            <a:off x="16097302" y="518276"/>
            <a:ext cx="5941161" cy="4536887"/>
          </a:xfrm>
          <a:custGeom>
            <a:avLst/>
            <a:gdLst/>
            <a:ahLst/>
            <a:cxnLst/>
            <a:rect r="r" b="b" t="t" l="l"/>
            <a:pathLst>
              <a:path h="4536887" w="5941161">
                <a:moveTo>
                  <a:pt x="0" y="0"/>
                </a:moveTo>
                <a:lnTo>
                  <a:pt x="5941161" y="0"/>
                </a:lnTo>
                <a:lnTo>
                  <a:pt x="5941161" y="4536886"/>
                </a:lnTo>
                <a:lnTo>
                  <a:pt x="0" y="4536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608263" y="0"/>
            <a:ext cx="2679737" cy="705664"/>
          </a:xfrm>
          <a:custGeom>
            <a:avLst/>
            <a:gdLst/>
            <a:ahLst/>
            <a:cxnLst/>
            <a:rect r="r" b="b" t="t" l="l"/>
            <a:pathLst>
              <a:path h="705664" w="2679737">
                <a:moveTo>
                  <a:pt x="0" y="0"/>
                </a:moveTo>
                <a:lnTo>
                  <a:pt x="2679737" y="0"/>
                </a:lnTo>
                <a:lnTo>
                  <a:pt x="2679737" y="705664"/>
                </a:lnTo>
                <a:lnTo>
                  <a:pt x="0" y="705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09051" y="4603175"/>
            <a:ext cx="862188" cy="808672"/>
            <a:chOff x="0" y="0"/>
            <a:chExt cx="718727" cy="6741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FFFFFF"/>
                  </a:solidFill>
                  <a:latin typeface="TT Norms Bold"/>
                </a:rPr>
                <a:t>1.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571244" y="4572536"/>
            <a:ext cx="862188" cy="808672"/>
            <a:chOff x="0" y="0"/>
            <a:chExt cx="718727" cy="6741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CFCFC"/>
                  </a:solidFill>
                  <a:latin typeface="TT Norms Bold"/>
                </a:rPr>
                <a:t>2.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513390" y="4572536"/>
            <a:ext cx="862188" cy="808672"/>
            <a:chOff x="0" y="0"/>
            <a:chExt cx="718727" cy="67411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TT Norms Bold"/>
                </a:rPr>
                <a:t>3</a:t>
              </a:r>
              <a:r>
                <a:rPr lang="en-US" sz="3499" u="none">
                  <a:solidFill>
                    <a:srgbClr val="FFFFFF"/>
                  </a:solidFill>
                  <a:latin typeface="TT Norms Bold"/>
                </a:rPr>
                <a:t>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09051" y="5700296"/>
            <a:ext cx="862188" cy="808672"/>
            <a:chOff x="0" y="0"/>
            <a:chExt cx="718727" cy="67411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TT Norms Bold"/>
                </a:rPr>
                <a:t>4</a:t>
              </a:r>
              <a:r>
                <a:rPr lang="en-US" sz="3499" u="none">
                  <a:solidFill>
                    <a:srgbClr val="FFFFFF"/>
                  </a:solidFill>
                  <a:latin typeface="TT Norms Bold"/>
                </a:rPr>
                <a:t>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571244" y="5700296"/>
            <a:ext cx="862188" cy="808672"/>
            <a:chOff x="0" y="0"/>
            <a:chExt cx="718727" cy="67411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TT Norms Bold"/>
                </a:rPr>
                <a:t>5</a:t>
              </a:r>
              <a:r>
                <a:rPr lang="en-US" sz="3499" u="none">
                  <a:solidFill>
                    <a:srgbClr val="FFFFFF"/>
                  </a:solidFill>
                  <a:latin typeface="TT Norms Bold"/>
                </a:rPr>
                <a:t>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513390" y="5648544"/>
            <a:ext cx="862188" cy="808672"/>
            <a:chOff x="0" y="0"/>
            <a:chExt cx="718727" cy="67411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CFCFC"/>
                  </a:solidFill>
                  <a:latin typeface="TT Norms Bold"/>
                </a:rPr>
                <a:t>6.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09051" y="6805196"/>
            <a:ext cx="862188" cy="808672"/>
            <a:chOff x="0" y="0"/>
            <a:chExt cx="718727" cy="67411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CFCFC"/>
                  </a:solidFill>
                  <a:latin typeface="TT Norms Bold"/>
                </a:rPr>
                <a:t>7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571244" y="6832817"/>
            <a:ext cx="862188" cy="808672"/>
            <a:chOff x="0" y="0"/>
            <a:chExt cx="718727" cy="67411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18727" cy="674115"/>
            </a:xfrm>
            <a:custGeom>
              <a:avLst/>
              <a:gdLst/>
              <a:ahLst/>
              <a:cxnLst/>
              <a:rect r="r" b="b" t="t" l="l"/>
              <a:pathLst>
                <a:path h="674115" w="718727">
                  <a:moveTo>
                    <a:pt x="337058" y="0"/>
                  </a:moveTo>
                  <a:lnTo>
                    <a:pt x="381669" y="0"/>
                  </a:lnTo>
                  <a:cubicBezTo>
                    <a:pt x="471062" y="0"/>
                    <a:pt x="556794" y="35511"/>
                    <a:pt x="620005" y="98722"/>
                  </a:cubicBezTo>
                  <a:cubicBezTo>
                    <a:pt x="683215" y="161932"/>
                    <a:pt x="718727" y="247664"/>
                    <a:pt x="718727" y="337058"/>
                  </a:cubicBezTo>
                  <a:lnTo>
                    <a:pt x="718727" y="337058"/>
                  </a:lnTo>
                  <a:cubicBezTo>
                    <a:pt x="718727" y="523209"/>
                    <a:pt x="567821" y="674115"/>
                    <a:pt x="381669" y="674115"/>
                  </a:cubicBezTo>
                  <a:lnTo>
                    <a:pt x="337058" y="674115"/>
                  </a:lnTo>
                  <a:cubicBezTo>
                    <a:pt x="150906" y="674115"/>
                    <a:pt x="0" y="523209"/>
                    <a:pt x="0" y="337058"/>
                  </a:cubicBezTo>
                  <a:lnTo>
                    <a:pt x="0" y="337058"/>
                  </a:lnTo>
                  <a:cubicBezTo>
                    <a:pt x="0" y="150906"/>
                    <a:pt x="150906" y="0"/>
                    <a:pt x="337058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718727" cy="73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TT Norms Bold"/>
                </a:rPr>
                <a:t>8</a:t>
              </a:r>
              <a:r>
                <a:rPr lang="en-US" sz="3499" u="none">
                  <a:solidFill>
                    <a:srgbClr val="FFFFFF"/>
                  </a:solidFill>
                  <a:latin typeface="TT Norms Bold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55286" y="0"/>
            <a:ext cx="2814483" cy="837208"/>
          </a:xfrm>
          <a:custGeom>
            <a:avLst/>
            <a:gdLst/>
            <a:ahLst/>
            <a:cxnLst/>
            <a:rect r="r" b="b" t="t" l="l"/>
            <a:pathLst>
              <a:path h="837208" w="2814483">
                <a:moveTo>
                  <a:pt x="0" y="0"/>
                </a:moveTo>
                <a:lnTo>
                  <a:pt x="2814483" y="0"/>
                </a:lnTo>
                <a:lnTo>
                  <a:pt x="2814483" y="837208"/>
                </a:lnTo>
                <a:lnTo>
                  <a:pt x="0" y="83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4128" r="0" b="-441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83500" y="4566200"/>
            <a:ext cx="854915" cy="1343678"/>
          </a:xfrm>
          <a:custGeom>
            <a:avLst/>
            <a:gdLst/>
            <a:ahLst/>
            <a:cxnLst/>
            <a:rect r="r" b="b" t="t" l="l"/>
            <a:pathLst>
              <a:path h="1343678" w="854915">
                <a:moveTo>
                  <a:pt x="0" y="0"/>
                </a:moveTo>
                <a:lnTo>
                  <a:pt x="854915" y="0"/>
                </a:lnTo>
                <a:lnTo>
                  <a:pt x="854915" y="1343678"/>
                </a:lnTo>
                <a:lnTo>
                  <a:pt x="0" y="13436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59634" y="4687693"/>
            <a:ext cx="1100692" cy="1100692"/>
          </a:xfrm>
          <a:custGeom>
            <a:avLst/>
            <a:gdLst/>
            <a:ahLst/>
            <a:cxnLst/>
            <a:rect r="r" b="b" t="t" l="l"/>
            <a:pathLst>
              <a:path h="1100692" w="1100692">
                <a:moveTo>
                  <a:pt x="0" y="0"/>
                </a:moveTo>
                <a:lnTo>
                  <a:pt x="1100692" y="0"/>
                </a:lnTo>
                <a:lnTo>
                  <a:pt x="1100692" y="1100692"/>
                </a:lnTo>
                <a:lnTo>
                  <a:pt x="0" y="1100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130509" y="5272104"/>
            <a:ext cx="1845143" cy="7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44178" y="4721758"/>
            <a:ext cx="1052965" cy="1052965"/>
          </a:xfrm>
          <a:custGeom>
            <a:avLst/>
            <a:gdLst/>
            <a:ahLst/>
            <a:cxnLst/>
            <a:rect r="r" b="b" t="t" l="l"/>
            <a:pathLst>
              <a:path h="1052965" w="1052965">
                <a:moveTo>
                  <a:pt x="0" y="0"/>
                </a:moveTo>
                <a:lnTo>
                  <a:pt x="1052964" y="0"/>
                </a:lnTo>
                <a:lnTo>
                  <a:pt x="1052964" y="1052965"/>
                </a:lnTo>
                <a:lnTo>
                  <a:pt x="0" y="105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48941" y="4595698"/>
            <a:ext cx="2222915" cy="1168823"/>
          </a:xfrm>
          <a:custGeom>
            <a:avLst/>
            <a:gdLst/>
            <a:ahLst/>
            <a:cxnLst/>
            <a:rect r="r" b="b" t="t" l="l"/>
            <a:pathLst>
              <a:path h="1168823" w="2222915">
                <a:moveTo>
                  <a:pt x="0" y="0"/>
                </a:moveTo>
                <a:lnTo>
                  <a:pt x="2222915" y="0"/>
                </a:lnTo>
                <a:lnTo>
                  <a:pt x="2222915" y="1168823"/>
                </a:lnTo>
                <a:lnTo>
                  <a:pt x="0" y="1168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5835091" y="5253054"/>
            <a:ext cx="14106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138415" y="5238039"/>
            <a:ext cx="1621219" cy="340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0859789" y="5248241"/>
            <a:ext cx="1884389" cy="313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3757855" y="5272104"/>
            <a:ext cx="21133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7710957" y="5822847"/>
            <a:ext cx="13845" cy="1239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3223925" y="5763048"/>
            <a:ext cx="27690" cy="1329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497932" y="3467119"/>
            <a:ext cx="0" cy="13140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10296135" y="3357553"/>
            <a:ext cx="27690" cy="1329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5946554" y="3265558"/>
            <a:ext cx="27690" cy="1329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229499" y="6679700"/>
            <a:ext cx="3871147" cy="2195895"/>
            <a:chOff x="0" y="0"/>
            <a:chExt cx="1019561" cy="578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9561" cy="578343"/>
            </a:xfrm>
            <a:custGeom>
              <a:avLst/>
              <a:gdLst/>
              <a:ahLst/>
              <a:cxnLst/>
              <a:rect r="r" b="b" t="t" l="l"/>
              <a:pathLst>
                <a:path h="578343" w="1019561">
                  <a:moveTo>
                    <a:pt x="101995" y="0"/>
                  </a:moveTo>
                  <a:lnTo>
                    <a:pt x="917566" y="0"/>
                  </a:lnTo>
                  <a:cubicBezTo>
                    <a:pt x="944617" y="0"/>
                    <a:pt x="970560" y="10746"/>
                    <a:pt x="989688" y="29874"/>
                  </a:cubicBezTo>
                  <a:cubicBezTo>
                    <a:pt x="1008816" y="49001"/>
                    <a:pt x="1019561" y="74944"/>
                    <a:pt x="1019561" y="101995"/>
                  </a:cubicBezTo>
                  <a:lnTo>
                    <a:pt x="1019561" y="476348"/>
                  </a:lnTo>
                  <a:cubicBezTo>
                    <a:pt x="1019561" y="532678"/>
                    <a:pt x="973897" y="578343"/>
                    <a:pt x="917566" y="578343"/>
                  </a:cubicBezTo>
                  <a:lnTo>
                    <a:pt x="101995" y="578343"/>
                  </a:lnTo>
                  <a:cubicBezTo>
                    <a:pt x="74944" y="578343"/>
                    <a:pt x="49001" y="567597"/>
                    <a:pt x="29874" y="548469"/>
                  </a:cubicBezTo>
                  <a:cubicBezTo>
                    <a:pt x="10746" y="529341"/>
                    <a:pt x="0" y="503398"/>
                    <a:pt x="0" y="476348"/>
                  </a:cubicBezTo>
                  <a:lnTo>
                    <a:pt x="0" y="101995"/>
                  </a:lnTo>
                  <a:cubicBezTo>
                    <a:pt x="0" y="45665"/>
                    <a:pt x="45665" y="0"/>
                    <a:pt x="10199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019561" cy="606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Created Activity Diagram, Use case Diagram and Class diagrams using Lucid Chart Platform.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775384" y="7062405"/>
            <a:ext cx="3871147" cy="2195895"/>
            <a:chOff x="0" y="0"/>
            <a:chExt cx="1019561" cy="5783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9561" cy="578343"/>
            </a:xfrm>
            <a:custGeom>
              <a:avLst/>
              <a:gdLst/>
              <a:ahLst/>
              <a:cxnLst/>
              <a:rect r="r" b="b" t="t" l="l"/>
              <a:pathLst>
                <a:path h="578343" w="1019561">
                  <a:moveTo>
                    <a:pt x="101995" y="0"/>
                  </a:moveTo>
                  <a:lnTo>
                    <a:pt x="917566" y="0"/>
                  </a:lnTo>
                  <a:cubicBezTo>
                    <a:pt x="944617" y="0"/>
                    <a:pt x="970560" y="10746"/>
                    <a:pt x="989688" y="29874"/>
                  </a:cubicBezTo>
                  <a:cubicBezTo>
                    <a:pt x="1008816" y="49001"/>
                    <a:pt x="1019561" y="74944"/>
                    <a:pt x="1019561" y="101995"/>
                  </a:cubicBezTo>
                  <a:lnTo>
                    <a:pt x="1019561" y="476348"/>
                  </a:lnTo>
                  <a:cubicBezTo>
                    <a:pt x="1019561" y="532678"/>
                    <a:pt x="973897" y="578343"/>
                    <a:pt x="917566" y="578343"/>
                  </a:cubicBezTo>
                  <a:lnTo>
                    <a:pt x="101995" y="578343"/>
                  </a:lnTo>
                  <a:cubicBezTo>
                    <a:pt x="74944" y="578343"/>
                    <a:pt x="49001" y="567597"/>
                    <a:pt x="29874" y="548469"/>
                  </a:cubicBezTo>
                  <a:cubicBezTo>
                    <a:pt x="10746" y="529341"/>
                    <a:pt x="0" y="503398"/>
                    <a:pt x="0" y="476348"/>
                  </a:cubicBezTo>
                  <a:lnTo>
                    <a:pt x="0" y="101995"/>
                  </a:lnTo>
                  <a:cubicBezTo>
                    <a:pt x="0" y="45665"/>
                    <a:pt x="45665" y="0"/>
                    <a:pt x="10199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19561" cy="606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Basic understanding of Java Concepts and Built the structure of the FlipFit project by creating various packages and classes.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84139" y="7121764"/>
            <a:ext cx="3871147" cy="2195895"/>
            <a:chOff x="0" y="0"/>
            <a:chExt cx="1019561" cy="5783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9561" cy="578343"/>
            </a:xfrm>
            <a:custGeom>
              <a:avLst/>
              <a:gdLst/>
              <a:ahLst/>
              <a:cxnLst/>
              <a:rect r="r" b="b" t="t" l="l"/>
              <a:pathLst>
                <a:path h="578343" w="1019561">
                  <a:moveTo>
                    <a:pt x="101995" y="0"/>
                  </a:moveTo>
                  <a:lnTo>
                    <a:pt x="917566" y="0"/>
                  </a:lnTo>
                  <a:cubicBezTo>
                    <a:pt x="944617" y="0"/>
                    <a:pt x="970560" y="10746"/>
                    <a:pt x="989688" y="29874"/>
                  </a:cubicBezTo>
                  <a:cubicBezTo>
                    <a:pt x="1008816" y="49001"/>
                    <a:pt x="1019561" y="74944"/>
                    <a:pt x="1019561" y="101995"/>
                  </a:cubicBezTo>
                  <a:lnTo>
                    <a:pt x="1019561" y="476348"/>
                  </a:lnTo>
                  <a:cubicBezTo>
                    <a:pt x="1019561" y="532678"/>
                    <a:pt x="973897" y="578343"/>
                    <a:pt x="917566" y="578343"/>
                  </a:cubicBezTo>
                  <a:lnTo>
                    <a:pt x="101995" y="578343"/>
                  </a:lnTo>
                  <a:cubicBezTo>
                    <a:pt x="74944" y="578343"/>
                    <a:pt x="49001" y="567597"/>
                    <a:pt x="29874" y="548469"/>
                  </a:cubicBezTo>
                  <a:cubicBezTo>
                    <a:pt x="10746" y="529341"/>
                    <a:pt x="0" y="503398"/>
                    <a:pt x="0" y="476348"/>
                  </a:cubicBezTo>
                  <a:lnTo>
                    <a:pt x="0" y="101995"/>
                  </a:lnTo>
                  <a:cubicBezTo>
                    <a:pt x="0" y="45665"/>
                    <a:pt x="45665" y="0"/>
                    <a:pt x="10199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019561" cy="606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Integrated the DAO layer with the SQL Database and fetched data.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57855" y="1384968"/>
            <a:ext cx="3871147" cy="2195895"/>
            <a:chOff x="0" y="0"/>
            <a:chExt cx="1019561" cy="5783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19561" cy="578343"/>
            </a:xfrm>
            <a:custGeom>
              <a:avLst/>
              <a:gdLst/>
              <a:ahLst/>
              <a:cxnLst/>
              <a:rect r="r" b="b" t="t" l="l"/>
              <a:pathLst>
                <a:path h="578343" w="1019561">
                  <a:moveTo>
                    <a:pt x="101995" y="0"/>
                  </a:moveTo>
                  <a:lnTo>
                    <a:pt x="917566" y="0"/>
                  </a:lnTo>
                  <a:cubicBezTo>
                    <a:pt x="944617" y="0"/>
                    <a:pt x="970560" y="10746"/>
                    <a:pt x="989688" y="29874"/>
                  </a:cubicBezTo>
                  <a:cubicBezTo>
                    <a:pt x="1008816" y="49001"/>
                    <a:pt x="1019561" y="74944"/>
                    <a:pt x="1019561" y="101995"/>
                  </a:cubicBezTo>
                  <a:lnTo>
                    <a:pt x="1019561" y="476348"/>
                  </a:lnTo>
                  <a:cubicBezTo>
                    <a:pt x="1019561" y="532678"/>
                    <a:pt x="973897" y="578343"/>
                    <a:pt x="917566" y="578343"/>
                  </a:cubicBezTo>
                  <a:lnTo>
                    <a:pt x="101995" y="578343"/>
                  </a:lnTo>
                  <a:cubicBezTo>
                    <a:pt x="74944" y="578343"/>
                    <a:pt x="49001" y="567597"/>
                    <a:pt x="29874" y="548469"/>
                  </a:cubicBezTo>
                  <a:cubicBezTo>
                    <a:pt x="10746" y="529341"/>
                    <a:pt x="0" y="503398"/>
                    <a:pt x="0" y="476348"/>
                  </a:cubicBezTo>
                  <a:lnTo>
                    <a:pt x="0" y="101995"/>
                  </a:lnTo>
                  <a:cubicBezTo>
                    <a:pt x="0" y="45665"/>
                    <a:pt x="45665" y="0"/>
                    <a:pt x="10199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19561" cy="606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Learnt How to migrate the client layer to Rest API using Dropwizard framework &amp; completed the development process.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38415" y="1384968"/>
            <a:ext cx="4016544" cy="2708492"/>
            <a:chOff x="0" y="0"/>
            <a:chExt cx="1057855" cy="71334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57855" cy="713348"/>
            </a:xfrm>
            <a:custGeom>
              <a:avLst/>
              <a:gdLst/>
              <a:ahLst/>
              <a:cxnLst/>
              <a:rect r="r" b="b" t="t" l="l"/>
              <a:pathLst>
                <a:path h="713348" w="1057855">
                  <a:moveTo>
                    <a:pt x="98303" y="0"/>
                  </a:moveTo>
                  <a:lnTo>
                    <a:pt x="959552" y="0"/>
                  </a:lnTo>
                  <a:cubicBezTo>
                    <a:pt x="1013844" y="0"/>
                    <a:pt x="1057855" y="44012"/>
                    <a:pt x="1057855" y="98303"/>
                  </a:cubicBezTo>
                  <a:lnTo>
                    <a:pt x="1057855" y="615045"/>
                  </a:lnTo>
                  <a:cubicBezTo>
                    <a:pt x="1057855" y="641116"/>
                    <a:pt x="1047498" y="666120"/>
                    <a:pt x="1029063" y="684555"/>
                  </a:cubicBezTo>
                  <a:cubicBezTo>
                    <a:pt x="1010628" y="702991"/>
                    <a:pt x="985624" y="713348"/>
                    <a:pt x="959552" y="713348"/>
                  </a:cubicBezTo>
                  <a:lnTo>
                    <a:pt x="98303" y="713348"/>
                  </a:lnTo>
                  <a:cubicBezTo>
                    <a:pt x="72231" y="713348"/>
                    <a:pt x="47228" y="702991"/>
                    <a:pt x="28792" y="684555"/>
                  </a:cubicBezTo>
                  <a:cubicBezTo>
                    <a:pt x="10357" y="666120"/>
                    <a:pt x="0" y="641116"/>
                    <a:pt x="0" y="615045"/>
                  </a:cubicBezTo>
                  <a:lnTo>
                    <a:pt x="0" y="98303"/>
                  </a:lnTo>
                  <a:cubicBezTo>
                    <a:pt x="0" y="72231"/>
                    <a:pt x="10357" y="47228"/>
                    <a:pt x="28792" y="28792"/>
                  </a:cubicBezTo>
                  <a:cubicBezTo>
                    <a:pt x="47228" y="10357"/>
                    <a:pt x="72231" y="0"/>
                    <a:pt x="983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057855" cy="74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started building our projects on Spring Tool Suite by creating various interfaces and classes and implementing the functionalities.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518601" y="1421682"/>
            <a:ext cx="3727157" cy="2446200"/>
            <a:chOff x="0" y="0"/>
            <a:chExt cx="981638" cy="64426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81638" cy="644267"/>
            </a:xfrm>
            <a:custGeom>
              <a:avLst/>
              <a:gdLst/>
              <a:ahLst/>
              <a:cxnLst/>
              <a:rect r="r" b="b" t="t" l="l"/>
              <a:pathLst>
                <a:path h="644267" w="981638">
                  <a:moveTo>
                    <a:pt x="105935" y="0"/>
                  </a:moveTo>
                  <a:lnTo>
                    <a:pt x="875703" y="0"/>
                  </a:lnTo>
                  <a:cubicBezTo>
                    <a:pt x="934209" y="0"/>
                    <a:pt x="981638" y="47429"/>
                    <a:pt x="981638" y="105935"/>
                  </a:cubicBezTo>
                  <a:lnTo>
                    <a:pt x="981638" y="538331"/>
                  </a:lnTo>
                  <a:cubicBezTo>
                    <a:pt x="981638" y="596838"/>
                    <a:pt x="934209" y="644267"/>
                    <a:pt x="875703" y="644267"/>
                  </a:cubicBezTo>
                  <a:lnTo>
                    <a:pt x="105935" y="644267"/>
                  </a:lnTo>
                  <a:cubicBezTo>
                    <a:pt x="77840" y="644267"/>
                    <a:pt x="50895" y="633106"/>
                    <a:pt x="31028" y="613239"/>
                  </a:cubicBezTo>
                  <a:cubicBezTo>
                    <a:pt x="11161" y="593372"/>
                    <a:pt x="0" y="566427"/>
                    <a:pt x="0" y="538331"/>
                  </a:cubicBezTo>
                  <a:lnTo>
                    <a:pt x="0" y="105935"/>
                  </a:lnTo>
                  <a:cubicBezTo>
                    <a:pt x="0" y="77840"/>
                    <a:pt x="11161" y="50895"/>
                    <a:pt x="31028" y="31028"/>
                  </a:cubicBezTo>
                  <a:cubicBezTo>
                    <a:pt x="50895" y="11161"/>
                    <a:pt x="77840" y="0"/>
                    <a:pt x="10593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981638" cy="67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EFEFE"/>
                  </a:solidFill>
                  <a:latin typeface="Poppins Ultra-Bold"/>
                </a:rPr>
                <a:t>Learnt about various Git Commands like git init, git checkout, git add , git config to lay the foundation for collaborative working.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H="true" flipV="true">
            <a:off x="2141123" y="5829958"/>
            <a:ext cx="23949" cy="8497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861632" y="4667588"/>
            <a:ext cx="1095460" cy="1095460"/>
          </a:xfrm>
          <a:custGeom>
            <a:avLst/>
            <a:gdLst/>
            <a:ahLst/>
            <a:cxnLst/>
            <a:rect r="r" b="b" t="t" l="l"/>
            <a:pathLst>
              <a:path h="1095460" w="1095460">
                <a:moveTo>
                  <a:pt x="0" y="0"/>
                </a:moveTo>
                <a:lnTo>
                  <a:pt x="1095460" y="0"/>
                </a:lnTo>
                <a:lnTo>
                  <a:pt x="1095460" y="1095460"/>
                </a:lnTo>
                <a:lnTo>
                  <a:pt x="0" y="1095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032951" y="4781160"/>
            <a:ext cx="1007225" cy="1007225"/>
          </a:xfrm>
          <a:custGeom>
            <a:avLst/>
            <a:gdLst/>
            <a:ahLst/>
            <a:cxnLst/>
            <a:rect r="r" b="b" t="t" l="l"/>
            <a:pathLst>
              <a:path h="1007225" w="1007225">
                <a:moveTo>
                  <a:pt x="0" y="0"/>
                </a:moveTo>
                <a:lnTo>
                  <a:pt x="1007225" y="0"/>
                </a:lnTo>
                <a:lnTo>
                  <a:pt x="1007225" y="1007225"/>
                </a:lnTo>
                <a:lnTo>
                  <a:pt x="0" y="10072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4513605" y="115253"/>
            <a:ext cx="855724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 Ultra-Bold"/>
              </a:rPr>
              <a:t>OUR JOURNEY MAP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09362" y="5935971"/>
            <a:ext cx="72114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114216" y="5986280"/>
            <a:ext cx="76743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972451" y="5995803"/>
            <a:ext cx="77785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945657" y="5995803"/>
            <a:ext cx="79838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02525" y="5935971"/>
            <a:ext cx="7892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664371" y="5935971"/>
            <a:ext cx="78417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Ultra-Bold"/>
              </a:rPr>
              <a:t>Day 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324441" y="4107350"/>
            <a:ext cx="1111588" cy="1111588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8671201" y="6384148"/>
            <a:ext cx="0" cy="1572023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6545016" y="4152523"/>
            <a:ext cx="1466589" cy="106798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122" r="0" b="-3012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00712" y="1891997"/>
            <a:ext cx="4300138" cy="2827090"/>
            <a:chOff x="0" y="0"/>
            <a:chExt cx="1098940" cy="722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8940" cy="722489"/>
            </a:xfrm>
            <a:custGeom>
              <a:avLst/>
              <a:gdLst/>
              <a:ahLst/>
              <a:cxnLst/>
              <a:rect r="r" b="b" t="t" l="l"/>
              <a:pathLst>
                <a:path h="722489" w="1098940">
                  <a:moveTo>
                    <a:pt x="91820" y="0"/>
                  </a:moveTo>
                  <a:lnTo>
                    <a:pt x="1007120" y="0"/>
                  </a:lnTo>
                  <a:cubicBezTo>
                    <a:pt x="1057831" y="0"/>
                    <a:pt x="1098940" y="41109"/>
                    <a:pt x="1098940" y="91820"/>
                  </a:cubicBezTo>
                  <a:lnTo>
                    <a:pt x="1098940" y="630669"/>
                  </a:lnTo>
                  <a:cubicBezTo>
                    <a:pt x="1098940" y="681380"/>
                    <a:pt x="1057831" y="722489"/>
                    <a:pt x="1007120" y="722489"/>
                  </a:cubicBezTo>
                  <a:lnTo>
                    <a:pt x="91820" y="722489"/>
                  </a:lnTo>
                  <a:cubicBezTo>
                    <a:pt x="67468" y="722489"/>
                    <a:pt x="44113" y="712815"/>
                    <a:pt x="26893" y="695595"/>
                  </a:cubicBezTo>
                  <a:cubicBezTo>
                    <a:pt x="9674" y="678376"/>
                    <a:pt x="0" y="655021"/>
                    <a:pt x="0" y="630669"/>
                  </a:cubicBezTo>
                  <a:lnTo>
                    <a:pt x="0" y="91820"/>
                  </a:lnTo>
                  <a:cubicBezTo>
                    <a:pt x="0" y="41109"/>
                    <a:pt x="41109" y="0"/>
                    <a:pt x="91820" y="0"/>
                  </a:cubicBezTo>
                  <a:close/>
                </a:path>
              </a:pathLst>
            </a:custGeom>
            <a:solidFill>
              <a:srgbClr val="FDCD06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98940" cy="751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59702" y="7965695"/>
            <a:ext cx="5022997" cy="2160418"/>
            <a:chOff x="0" y="0"/>
            <a:chExt cx="1322929" cy="5689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929" cy="568999"/>
            </a:xfrm>
            <a:custGeom>
              <a:avLst/>
              <a:gdLst/>
              <a:ahLst/>
              <a:cxnLst/>
              <a:rect r="r" b="b" t="t" l="l"/>
              <a:pathLst>
                <a:path h="568999" w="1322929">
                  <a:moveTo>
                    <a:pt x="78606" y="0"/>
                  </a:moveTo>
                  <a:lnTo>
                    <a:pt x="1244323" y="0"/>
                  </a:lnTo>
                  <a:cubicBezTo>
                    <a:pt x="1287736" y="0"/>
                    <a:pt x="1322929" y="35193"/>
                    <a:pt x="1322929" y="78606"/>
                  </a:cubicBezTo>
                  <a:lnTo>
                    <a:pt x="1322929" y="490393"/>
                  </a:lnTo>
                  <a:cubicBezTo>
                    <a:pt x="1322929" y="511240"/>
                    <a:pt x="1314648" y="531234"/>
                    <a:pt x="1299906" y="545976"/>
                  </a:cubicBezTo>
                  <a:cubicBezTo>
                    <a:pt x="1285165" y="560717"/>
                    <a:pt x="1265171" y="568999"/>
                    <a:pt x="1244323" y="568999"/>
                  </a:cubicBezTo>
                  <a:lnTo>
                    <a:pt x="78606" y="568999"/>
                  </a:lnTo>
                  <a:cubicBezTo>
                    <a:pt x="57758" y="568999"/>
                    <a:pt x="37765" y="560717"/>
                    <a:pt x="23023" y="545976"/>
                  </a:cubicBezTo>
                  <a:cubicBezTo>
                    <a:pt x="8282" y="531234"/>
                    <a:pt x="0" y="511240"/>
                    <a:pt x="0" y="490393"/>
                  </a:cubicBezTo>
                  <a:lnTo>
                    <a:pt x="0" y="78606"/>
                  </a:lnTo>
                  <a:cubicBezTo>
                    <a:pt x="0" y="57758"/>
                    <a:pt x="8282" y="37765"/>
                    <a:pt x="23023" y="23023"/>
                  </a:cubicBezTo>
                  <a:cubicBezTo>
                    <a:pt x="37765" y="8282"/>
                    <a:pt x="57758" y="0"/>
                    <a:pt x="78606" y="0"/>
                  </a:cubicBezTo>
                  <a:close/>
                </a:path>
              </a:pathLst>
            </a:custGeom>
            <a:solidFill>
              <a:srgbClr val="FDCD06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322929" cy="59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4563" y="2081109"/>
            <a:ext cx="4774969" cy="2875657"/>
            <a:chOff x="0" y="0"/>
            <a:chExt cx="1257605" cy="7573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7605" cy="757375"/>
            </a:xfrm>
            <a:custGeom>
              <a:avLst/>
              <a:gdLst/>
              <a:ahLst/>
              <a:cxnLst/>
              <a:rect r="r" b="b" t="t" l="l"/>
              <a:pathLst>
                <a:path h="757375" w="1257605">
                  <a:moveTo>
                    <a:pt x="82689" y="0"/>
                  </a:moveTo>
                  <a:lnTo>
                    <a:pt x="1174916" y="0"/>
                  </a:lnTo>
                  <a:cubicBezTo>
                    <a:pt x="1220584" y="0"/>
                    <a:pt x="1257605" y="37021"/>
                    <a:pt x="1257605" y="82689"/>
                  </a:cubicBezTo>
                  <a:lnTo>
                    <a:pt x="1257605" y="674686"/>
                  </a:lnTo>
                  <a:cubicBezTo>
                    <a:pt x="1257605" y="720354"/>
                    <a:pt x="1220584" y="757375"/>
                    <a:pt x="1174916" y="757375"/>
                  </a:cubicBezTo>
                  <a:lnTo>
                    <a:pt x="82689" y="757375"/>
                  </a:lnTo>
                  <a:cubicBezTo>
                    <a:pt x="60759" y="757375"/>
                    <a:pt x="39726" y="748663"/>
                    <a:pt x="24219" y="733156"/>
                  </a:cubicBezTo>
                  <a:cubicBezTo>
                    <a:pt x="8712" y="717648"/>
                    <a:pt x="0" y="696616"/>
                    <a:pt x="0" y="674686"/>
                  </a:cubicBezTo>
                  <a:lnTo>
                    <a:pt x="0" y="82689"/>
                  </a:lnTo>
                  <a:cubicBezTo>
                    <a:pt x="0" y="37021"/>
                    <a:pt x="37021" y="0"/>
                    <a:pt x="82689" y="0"/>
                  </a:cubicBezTo>
                  <a:close/>
                </a:path>
              </a:pathLst>
            </a:custGeom>
            <a:solidFill>
              <a:srgbClr val="FFCD33"/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257605" cy="78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05986" y="4719087"/>
            <a:ext cx="1530431" cy="1477561"/>
          </a:xfrm>
          <a:custGeom>
            <a:avLst/>
            <a:gdLst/>
            <a:ahLst/>
            <a:cxnLst/>
            <a:rect r="r" b="b" t="t" l="l"/>
            <a:pathLst>
              <a:path h="1477561" w="1530431">
                <a:moveTo>
                  <a:pt x="0" y="0"/>
                </a:moveTo>
                <a:lnTo>
                  <a:pt x="1530430" y="0"/>
                </a:lnTo>
                <a:lnTo>
                  <a:pt x="1530430" y="1477562"/>
                </a:lnTo>
                <a:lnTo>
                  <a:pt x="0" y="1477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28146" y="270886"/>
            <a:ext cx="112317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4AAD"/>
                </a:solidFill>
                <a:latin typeface="Poppins Ultra-Bold"/>
              </a:rPr>
              <a:t>Framework for 6 Days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17575" y="2157911"/>
            <a:ext cx="406641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8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Poppins Bold"/>
              </a:rPr>
              <a:t>6 days of immense learning, hands on experience, teamwork and collaboration, interactive sessions and discussions.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49174" y="2309262"/>
            <a:ext cx="3945747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 Bold"/>
              </a:rPr>
              <a:t>Everyday discussion about technologies, implementation and doubt clearance on topics like UML Diagrams, Git Control, Java, Database, Dropwizard.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49744" y="8311270"/>
            <a:ext cx="3842914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 Bold"/>
              </a:rPr>
              <a:t>Everyday discussion with SME/Trainer on Project progress &amp; transformation based on learnt concepts.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218" y="1367379"/>
            <a:ext cx="3086100" cy="2663802"/>
            <a:chOff x="0" y="0"/>
            <a:chExt cx="812800" cy="701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01577"/>
            </a:xfrm>
            <a:custGeom>
              <a:avLst/>
              <a:gdLst/>
              <a:ahLst/>
              <a:cxnLst/>
              <a:rect r="r" b="b" t="t" l="l"/>
              <a:pathLst>
                <a:path h="701577" w="812800">
                  <a:moveTo>
                    <a:pt x="812800" y="350789"/>
                  </a:moveTo>
                  <a:lnTo>
                    <a:pt x="609600" y="701577"/>
                  </a:lnTo>
                  <a:lnTo>
                    <a:pt x="203200" y="701577"/>
                  </a:lnTo>
                  <a:lnTo>
                    <a:pt x="0" y="35078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0789"/>
                  </a:lnTo>
                  <a:close/>
                </a:path>
              </a:pathLst>
            </a:custGeom>
            <a:solidFill>
              <a:srgbClr val="FDCD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95250"/>
              <a:ext cx="584200" cy="79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80"/>
                </a:lnSpc>
              </a:pPr>
              <a:r>
                <a:rPr lang="en-US" sz="10400">
                  <a:solidFill>
                    <a:srgbClr val="004AAD"/>
                  </a:solidFill>
                  <a:latin typeface="Poppins Ultra-Bold"/>
                </a:rPr>
                <a:t>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00693" y="1367379"/>
            <a:ext cx="3086100" cy="2663802"/>
            <a:chOff x="0" y="0"/>
            <a:chExt cx="812800" cy="7015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01577"/>
            </a:xfrm>
            <a:custGeom>
              <a:avLst/>
              <a:gdLst/>
              <a:ahLst/>
              <a:cxnLst/>
              <a:rect r="r" b="b" t="t" l="l"/>
              <a:pathLst>
                <a:path h="701577" w="812800">
                  <a:moveTo>
                    <a:pt x="812800" y="350789"/>
                  </a:moveTo>
                  <a:lnTo>
                    <a:pt x="609600" y="701577"/>
                  </a:lnTo>
                  <a:lnTo>
                    <a:pt x="203200" y="701577"/>
                  </a:lnTo>
                  <a:lnTo>
                    <a:pt x="0" y="35078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0789"/>
                  </a:lnTo>
                  <a:close/>
                </a:path>
              </a:pathLst>
            </a:custGeom>
            <a:solidFill>
              <a:srgbClr val="FDCD0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95250"/>
              <a:ext cx="584200" cy="79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80"/>
                </a:lnSpc>
              </a:pPr>
              <a:r>
                <a:rPr lang="en-US" sz="10400">
                  <a:solidFill>
                    <a:srgbClr val="004AAD"/>
                  </a:solidFill>
                  <a:latin typeface="Poppins Ultra-Bold"/>
                </a:rPr>
                <a:t>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20168" y="1367379"/>
            <a:ext cx="3086100" cy="2663802"/>
            <a:chOff x="0" y="0"/>
            <a:chExt cx="812800" cy="7015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01577"/>
            </a:xfrm>
            <a:custGeom>
              <a:avLst/>
              <a:gdLst/>
              <a:ahLst/>
              <a:cxnLst/>
              <a:rect r="r" b="b" t="t" l="l"/>
              <a:pathLst>
                <a:path h="701577" w="812800">
                  <a:moveTo>
                    <a:pt x="812800" y="350789"/>
                  </a:moveTo>
                  <a:lnTo>
                    <a:pt x="609600" y="701577"/>
                  </a:lnTo>
                  <a:lnTo>
                    <a:pt x="203200" y="701577"/>
                  </a:lnTo>
                  <a:lnTo>
                    <a:pt x="0" y="35078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0789"/>
                  </a:lnTo>
                  <a:close/>
                </a:path>
              </a:pathLst>
            </a:custGeom>
            <a:solidFill>
              <a:srgbClr val="FDCD0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95250"/>
              <a:ext cx="584200" cy="79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80"/>
                </a:lnSpc>
              </a:pPr>
              <a:r>
                <a:rPr lang="en-US" sz="10400">
                  <a:solidFill>
                    <a:srgbClr val="004AAD"/>
                  </a:solidFill>
                  <a:latin typeface="Poppins Ultra-Bold"/>
                </a:rPr>
                <a:t>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44300" y="1253800"/>
            <a:ext cx="3086100" cy="2663802"/>
            <a:chOff x="0" y="0"/>
            <a:chExt cx="812800" cy="7015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01577"/>
            </a:xfrm>
            <a:custGeom>
              <a:avLst/>
              <a:gdLst/>
              <a:ahLst/>
              <a:cxnLst/>
              <a:rect r="r" b="b" t="t" l="l"/>
              <a:pathLst>
                <a:path h="701577" w="812800">
                  <a:moveTo>
                    <a:pt x="812800" y="350789"/>
                  </a:moveTo>
                  <a:lnTo>
                    <a:pt x="609600" y="701577"/>
                  </a:lnTo>
                  <a:lnTo>
                    <a:pt x="203200" y="701577"/>
                  </a:lnTo>
                  <a:lnTo>
                    <a:pt x="0" y="35078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0789"/>
                  </a:lnTo>
                  <a:close/>
                </a:path>
              </a:pathLst>
            </a:custGeom>
            <a:solidFill>
              <a:srgbClr val="FDCD0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95250"/>
              <a:ext cx="584200" cy="796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80"/>
                </a:lnSpc>
              </a:pPr>
              <a:r>
                <a:rPr lang="en-US" sz="10400">
                  <a:solidFill>
                    <a:srgbClr val="004AAD"/>
                  </a:solidFill>
                  <a:latin typeface="Poppins Ultra-Bold"/>
                </a:rPr>
                <a:t>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01600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8263" y="0"/>
            <a:ext cx="2679737" cy="705664"/>
          </a:xfrm>
          <a:custGeom>
            <a:avLst/>
            <a:gdLst/>
            <a:ahLst/>
            <a:cxnLst/>
            <a:rect r="r" b="b" t="t" l="l"/>
            <a:pathLst>
              <a:path h="705664" w="2679737">
                <a:moveTo>
                  <a:pt x="0" y="0"/>
                </a:moveTo>
                <a:lnTo>
                  <a:pt x="2679737" y="0"/>
                </a:lnTo>
                <a:lnTo>
                  <a:pt x="2679737" y="705664"/>
                </a:lnTo>
                <a:lnTo>
                  <a:pt x="0" y="70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14800" y="5823488"/>
            <a:ext cx="4114800" cy="4463512"/>
          </a:xfrm>
          <a:custGeom>
            <a:avLst/>
            <a:gdLst/>
            <a:ahLst/>
            <a:cxnLst/>
            <a:rect r="r" b="b" t="t" l="l"/>
            <a:pathLst>
              <a:path h="4463512" w="4114800">
                <a:moveTo>
                  <a:pt x="0" y="0"/>
                </a:moveTo>
                <a:lnTo>
                  <a:pt x="4114800" y="0"/>
                </a:lnTo>
                <a:lnTo>
                  <a:pt x="4114800" y="4463512"/>
                </a:lnTo>
                <a:lnTo>
                  <a:pt x="0" y="4463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29600" y="5823488"/>
            <a:ext cx="4463512" cy="4463512"/>
          </a:xfrm>
          <a:custGeom>
            <a:avLst/>
            <a:gdLst/>
            <a:ahLst/>
            <a:cxnLst/>
            <a:rect r="r" b="b" t="t" l="l"/>
            <a:pathLst>
              <a:path h="4463512" w="4463512">
                <a:moveTo>
                  <a:pt x="0" y="0"/>
                </a:moveTo>
                <a:lnTo>
                  <a:pt x="4463512" y="0"/>
                </a:lnTo>
                <a:lnTo>
                  <a:pt x="4463512" y="4463512"/>
                </a:lnTo>
                <a:lnTo>
                  <a:pt x="0" y="4463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93112" y="5823488"/>
            <a:ext cx="4902489" cy="4902489"/>
          </a:xfrm>
          <a:custGeom>
            <a:avLst/>
            <a:gdLst/>
            <a:ahLst/>
            <a:cxnLst/>
            <a:rect r="r" b="b" t="t" l="l"/>
            <a:pathLst>
              <a:path h="4902489" w="4902489">
                <a:moveTo>
                  <a:pt x="0" y="0"/>
                </a:moveTo>
                <a:lnTo>
                  <a:pt x="4902489" y="0"/>
                </a:lnTo>
                <a:lnTo>
                  <a:pt x="4902489" y="4902489"/>
                </a:lnTo>
                <a:lnTo>
                  <a:pt x="0" y="4902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3250" y="5823488"/>
            <a:ext cx="4128050" cy="4463512"/>
          </a:xfrm>
          <a:custGeom>
            <a:avLst/>
            <a:gdLst/>
            <a:ahLst/>
            <a:cxnLst/>
            <a:rect r="r" b="b" t="t" l="l"/>
            <a:pathLst>
              <a:path h="4463512" w="4128050">
                <a:moveTo>
                  <a:pt x="0" y="0"/>
                </a:moveTo>
                <a:lnTo>
                  <a:pt x="4128050" y="0"/>
                </a:lnTo>
                <a:lnTo>
                  <a:pt x="4128050" y="4463512"/>
                </a:lnTo>
                <a:lnTo>
                  <a:pt x="0" y="446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63" t="0" r="-4063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3447917">
            <a:off x="-1013051" y="-131146"/>
            <a:ext cx="2808780" cy="2144886"/>
          </a:xfrm>
          <a:custGeom>
            <a:avLst/>
            <a:gdLst/>
            <a:ahLst/>
            <a:cxnLst/>
            <a:rect r="r" b="b" t="t" l="l"/>
            <a:pathLst>
              <a:path h="2144886" w="2808780">
                <a:moveTo>
                  <a:pt x="0" y="0"/>
                </a:moveTo>
                <a:lnTo>
                  <a:pt x="2808780" y="0"/>
                </a:lnTo>
                <a:lnTo>
                  <a:pt x="2808780" y="2144886"/>
                </a:lnTo>
                <a:lnTo>
                  <a:pt x="0" y="2144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849225" y="331470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5887038"/>
            <a:ext cx="4399962" cy="4399962"/>
          </a:xfrm>
          <a:custGeom>
            <a:avLst/>
            <a:gdLst/>
            <a:ahLst/>
            <a:cxnLst/>
            <a:rect r="r" b="b" t="t" l="l"/>
            <a:pathLst>
              <a:path h="4399962" w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5047952" cy="3541189"/>
            <a:chOff x="0" y="0"/>
            <a:chExt cx="20063937" cy="472158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644110" cy="3644096"/>
              <a:chOff x="0" y="0"/>
              <a:chExt cx="6350000" cy="634997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20718" r="0" b="-20718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0530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Shruti Grover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530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Lead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10946916" y="0"/>
              <a:ext cx="3644110" cy="3644096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446" t="0" r="-4446" b="0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977446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Arjita Nema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977446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5474006" y="0"/>
              <a:ext cx="3644110" cy="3644096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504536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Neel Khare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04536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6419826" y="0"/>
              <a:ext cx="3644110" cy="3644096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450357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Sridasyam Aditya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450357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440243"/>
            <a:ext cx="15047952" cy="3541189"/>
            <a:chOff x="0" y="0"/>
            <a:chExt cx="20063937" cy="472158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644110" cy="364409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21596" r="0" b="-21596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0530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Isha Rani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0530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10946916" y="0"/>
              <a:ext cx="3644110" cy="3644096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16804" r="0" b="-16804"/>
                </a:stretch>
              </a:blip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0977446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Simran Saigal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977446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5474006" y="0"/>
              <a:ext cx="3644110" cy="3644096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58245" r="0" b="-58245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5504536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Hriday Ahuja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504536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16419826" y="0"/>
              <a:ext cx="3644110" cy="3644096"/>
              <a:chOff x="0" y="0"/>
              <a:chExt cx="6350000" cy="634997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-15370" r="0" b="-15370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16450357" y="3854488"/>
              <a:ext cx="3583050" cy="540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6"/>
                </a:lnSpc>
              </a:pPr>
              <a:r>
                <a:rPr lang="en-US" sz="2476">
                  <a:solidFill>
                    <a:srgbClr val="1C1C1C"/>
                  </a:solidFill>
                  <a:latin typeface="Canva Sans Bold"/>
                </a:rPr>
                <a:t>Divya Rai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6450357" y="4366815"/>
              <a:ext cx="3583050" cy="354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6"/>
                </a:lnSpc>
              </a:pPr>
              <a:r>
                <a:rPr lang="en-US" sz="1619">
                  <a:solidFill>
                    <a:srgbClr val="1C1C1C"/>
                  </a:solidFill>
                  <a:latin typeface="Canva Sans"/>
                </a:rPr>
                <a:t>Team Member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5430286" y="30029"/>
            <a:ext cx="2857714" cy="998671"/>
          </a:xfrm>
          <a:custGeom>
            <a:avLst/>
            <a:gdLst/>
            <a:ahLst/>
            <a:cxnLst/>
            <a:rect r="r" b="b" t="t" l="l"/>
            <a:pathLst>
              <a:path h="998671" w="2857714">
                <a:moveTo>
                  <a:pt x="0" y="0"/>
                </a:moveTo>
                <a:lnTo>
                  <a:pt x="2857714" y="0"/>
                </a:lnTo>
                <a:lnTo>
                  <a:pt x="2857714" y="998671"/>
                </a:lnTo>
                <a:lnTo>
                  <a:pt x="0" y="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0122" r="0" b="-3012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DAF7a57gHw4</dc:identifier>
  <dcterms:modified xsi:type="dcterms:W3CDTF">2011-08-01T06:04:30Z</dcterms:modified>
  <cp:revision>1</cp:revision>
  <dc:title>FLIPKART</dc:title>
</cp:coreProperties>
</file>